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36" r:id="rId2"/>
    <p:sldId id="258" r:id="rId3"/>
    <p:sldId id="141168495" r:id="rId4"/>
    <p:sldId id="141168496" r:id="rId5"/>
    <p:sldId id="259" r:id="rId6"/>
    <p:sldId id="337" r:id="rId7"/>
    <p:sldId id="2002" r:id="rId8"/>
    <p:sldId id="298" r:id="rId9"/>
    <p:sldId id="141168509" r:id="rId10"/>
    <p:sldId id="141168505" r:id="rId11"/>
    <p:sldId id="141168504" r:id="rId12"/>
    <p:sldId id="141168508" r:id="rId13"/>
    <p:sldId id="469" r:id="rId14"/>
    <p:sldId id="264" r:id="rId15"/>
    <p:sldId id="297" r:id="rId16"/>
    <p:sldId id="141168507" r:id="rId17"/>
    <p:sldId id="300" r:id="rId18"/>
    <p:sldId id="299" r:id="rId19"/>
    <p:sldId id="301" r:id="rId20"/>
    <p:sldId id="302" r:id="rId21"/>
    <p:sldId id="305" r:id="rId22"/>
    <p:sldId id="267" r:id="rId23"/>
    <p:sldId id="268" r:id="rId24"/>
    <p:sldId id="269" r:id="rId25"/>
    <p:sldId id="270" r:id="rId26"/>
    <p:sldId id="271" r:id="rId27"/>
    <p:sldId id="141168488" r:id="rId28"/>
    <p:sldId id="141168512" r:id="rId29"/>
    <p:sldId id="141168513" r:id="rId30"/>
    <p:sldId id="141168514" r:id="rId31"/>
    <p:sldId id="141168515" r:id="rId32"/>
    <p:sldId id="141168516" r:id="rId33"/>
    <p:sldId id="141168517" r:id="rId34"/>
    <p:sldId id="141168518" r:id="rId35"/>
    <p:sldId id="141168510" r:id="rId36"/>
    <p:sldId id="141168519" r:id="rId3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p:restoredTop sz="83779"/>
  </p:normalViewPr>
  <p:slideViewPr>
    <p:cSldViewPr>
      <p:cViewPr varScale="1">
        <p:scale>
          <a:sx n="152" d="100"/>
          <a:sy n="152" d="100"/>
        </p:scale>
        <p:origin x="1432"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3A9704E-3439-D340-AE8E-D6123A3B2C27}" type="datetimeFigureOut">
              <a:rPr lang="en-US" smtClean="0"/>
              <a:t>5/14/20</a:t>
            </a:fld>
            <a:endParaRPr lang="en-US" dirty="0"/>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46C69A82-178D-2443-B96F-D782888C9CA9}" type="slidenum">
              <a:rPr lang="en-US" smtClean="0"/>
              <a:t>‹#›</a:t>
            </a:fld>
            <a:endParaRPr lang="en-US" dirty="0"/>
          </a:p>
        </p:txBody>
      </p:sp>
    </p:spTree>
    <p:extLst>
      <p:ext uri="{BB962C8B-B14F-4D97-AF65-F5344CB8AC3E}">
        <p14:creationId xmlns:p14="http://schemas.microsoft.com/office/powerpoint/2010/main" val="3428686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2629946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69A82-178D-2443-B96F-D782888C9CA9}" type="slidenum">
              <a:rPr lang="en-US" smtClean="0"/>
              <a:t>36</a:t>
            </a:fld>
            <a:endParaRPr lang="en-US" dirty="0"/>
          </a:p>
        </p:txBody>
      </p:sp>
    </p:spTree>
    <p:extLst>
      <p:ext uri="{BB962C8B-B14F-4D97-AF65-F5344CB8AC3E}">
        <p14:creationId xmlns:p14="http://schemas.microsoft.com/office/powerpoint/2010/main" val="3928152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385047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266299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dirty="0"/>
          </a:p>
        </p:txBody>
      </p:sp>
    </p:spTree>
    <p:extLst>
      <p:ext uri="{BB962C8B-B14F-4D97-AF65-F5344CB8AC3E}">
        <p14:creationId xmlns:p14="http://schemas.microsoft.com/office/powerpoint/2010/main" val="225427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86475" cy="3424238"/>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757717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310233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3690011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13</a:t>
            </a:fld>
            <a:endParaRPr lang="en-US" dirty="0"/>
          </a:p>
        </p:txBody>
      </p:sp>
    </p:spTree>
    <p:extLst>
      <p:ext uri="{BB962C8B-B14F-4D97-AF65-F5344CB8AC3E}">
        <p14:creationId xmlns:p14="http://schemas.microsoft.com/office/powerpoint/2010/main" val="122779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95325"/>
            <a:ext cx="6086475" cy="3424238"/>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829426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Newsletter Stream – Visual Redesign / December 06,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798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Newsletter Stream – Visual Redesign / December 06,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108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Newsletter Stream – Visual Redesign / December 06,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51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20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60673" y="191515"/>
            <a:ext cx="1422653" cy="391159"/>
          </a:xfrm>
          <a:prstGeom prst="rect">
            <a:avLst/>
          </a:prstGeom>
        </p:spPr>
        <p:txBody>
          <a:bodyPr wrap="square" lIns="0" tIns="0" rIns="0" bIns="0">
            <a:spAutoFit/>
          </a:bodyPr>
          <a:lstStyle>
            <a:lvl1pPr>
              <a:defRPr sz="2400" b="1" i="0">
                <a:solidFill>
                  <a:schemeClr val="tx1"/>
                </a:solidFill>
                <a:latin typeface="Verdana"/>
                <a:cs typeface="Verdana"/>
              </a:defRPr>
            </a:lvl1pPr>
          </a:lstStyle>
          <a:p>
            <a:endParaRPr/>
          </a:p>
        </p:txBody>
      </p:sp>
      <p:sp>
        <p:nvSpPr>
          <p:cNvPr id="3" name="Holder 3"/>
          <p:cNvSpPr>
            <a:spLocks noGrp="1"/>
          </p:cNvSpPr>
          <p:nvPr>
            <p:ph type="body" idx="1"/>
          </p:nvPr>
        </p:nvSpPr>
        <p:spPr>
          <a:xfrm>
            <a:off x="218185" y="1344676"/>
            <a:ext cx="8707628" cy="2844800"/>
          </a:xfrm>
          <a:prstGeom prst="rect">
            <a:avLst/>
          </a:prstGeom>
        </p:spPr>
        <p:txBody>
          <a:bodyPr wrap="square" lIns="0" tIns="0" rIns="0" bIns="0">
            <a:spAutoFit/>
          </a:bodyPr>
          <a:lstStyle>
            <a:lvl1pPr>
              <a:defRPr sz="10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r>
              <a:rPr lang="en-IN"/>
              <a:t>IBM Developer / Newsletter Stream – Visual Redesign / December 06, 2019 / © 2019 IBM Corporation</a:t>
            </a:r>
            <a:endParaRPr dirty="0"/>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developer.ibm.com/callforcode" TargetMode="External"/><Relationship Id="rId7" Type="http://schemas.openxmlformats.org/officeDocument/2006/relationships/hyperlink" Target="http://ibm.biz/callforcod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10" Type="http://schemas.openxmlformats.org/officeDocument/2006/relationships/image" Target="../media/image15.png"/><Relationship Id="rId4" Type="http://schemas.openxmlformats.org/officeDocument/2006/relationships/hyperlink" Target="https://callforcode.org/become-a-sponsor/" TargetMode="Externa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hyperlink" Target="https://cloud.ibm.com/catalog" TargetMode="External"/><Relationship Id="rId3" Type="http://schemas.openxmlformats.org/officeDocument/2006/relationships/image" Target="../media/image1.png"/><Relationship Id="rId7" Type="http://schemas.openxmlformats.org/officeDocument/2006/relationships/hyperlink" Target="https://developer.ibm.com/dwwi/jsp/register.jsp?eventid=cfc-2020"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developer.ibm.com/callforcode/technical-library/" TargetMode="External"/><Relationship Id="rId5" Type="http://schemas.openxmlformats.org/officeDocument/2006/relationships/hyperlink" Target="https://callforcode.org/slack" TargetMode="External"/><Relationship Id="rId4" Type="http://schemas.openxmlformats.org/officeDocument/2006/relationships/hyperlink" Target="https://developer.ibm.com/callforcod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ibm.com/callforcode/get-started/climate-change/" TargetMode="External"/><Relationship Id="rId2" Type="http://schemas.openxmlformats.org/officeDocument/2006/relationships/hyperlink" Target="https://developer.ibm.com/callforcode/get-started/covid-19/#starter-kits"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ibm.com/systems" TargetMode="External"/><Relationship Id="rId5" Type="http://schemas.openxmlformats.org/officeDocument/2006/relationships/hyperlink" Target="https://cloud.ibm.com/catalog" TargetMode="External"/><Relationship Id="rId4" Type="http://schemas.openxmlformats.org/officeDocument/2006/relationships/hyperlink" Target="https://callforcode.org/participation-agreemen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ibm.com/callforcode/"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1.tiff"/><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eveloper.ibm.com/callforcod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eveloper.ibm.com/callforcode/get-started/?v=congratulation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eloper.ibm.com/callforcode/event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allforcode.slack.com/" TargetMode="External"/><Relationship Id="rId2" Type="http://schemas.openxmlformats.org/officeDocument/2006/relationships/hyperlink" Target="https://callforcode.typeform.com/to/Ow3xQr/"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allforcode.org/submit/#submission-detail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allforcode.typeform.com/to/GvjiTN" TargetMode="External"/><Relationship Id="rId2" Type="http://schemas.openxmlformats.org/officeDocument/2006/relationships/hyperlink" Target="https://callforcode.org/submit/"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callforcode.org/faq/" TargetMode="External"/><Relationship Id="rId4" Type="http://schemas.openxmlformats.org/officeDocument/2006/relationships/hyperlink" Target="https://callforcode.typeform.com/to/k6Uza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eveloper.ibm.com/callforcode/getstarted/climate-change/" TargetMode="External"/><Relationship Id="rId5" Type="http://schemas.openxmlformats.org/officeDocument/2006/relationships/hyperlink" Target="https://developer.ibm.com/callforcode/getstarted/covid-19/" TargetMode="External"/><Relationship Id="rId4" Type="http://schemas.openxmlformats.org/officeDocument/2006/relationships/hyperlink" Target="https://developer.ibm.com/callforcode/" TargetMode="External"/><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allforcode.org/cfc-201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ibm.com/collections/cfc-2019/"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developer.ibm.com/code-and-response/"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hyperlink" Target="https://developer.ibm.com/technologies/artificial-intelligence/blogs/droneaid-visual-recognition-helps-hurricane-victims/" TargetMode="External"/><Relationship Id="rId4" Type="http://schemas.openxmlformats.org/officeDocument/2006/relationships/hyperlink" Target="https://callforcode.org/projects/#pd3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gn="ctr">
              <a:lnSpc>
                <a:spcPts val="7000"/>
              </a:lnSpc>
            </a:pPr>
            <a:br>
              <a:rPr lang="en-US" sz="8500" i="1" dirty="0">
                <a:solidFill>
                  <a:schemeClr val="bg1"/>
                </a:solidFill>
                <a:latin typeface="IBM Plex Sans" panose="020B0503050203000203" pitchFamily="34" charset="0"/>
              </a:rPr>
            </a:br>
            <a:endParaRPr lang="en-US" i="1" dirty="0">
              <a:solidFill>
                <a:schemeClr val="bg1"/>
              </a:solidFill>
              <a:latin typeface="IBM Plex Sans" panose="020B0503050203000203" pitchFamily="34" charset="0"/>
            </a:endParaRPr>
          </a:p>
        </p:txBody>
      </p:sp>
      <p:pic>
        <p:nvPicPr>
          <p:cNvPr id="7" name="Picture 6" descr="A close up of a logo&#10;&#10;Description automatically generated">
            <a:extLst>
              <a:ext uri="{FF2B5EF4-FFF2-40B4-BE49-F238E27FC236}">
                <a16:creationId xmlns:a16="http://schemas.microsoft.com/office/drawing/2014/main" id="{8529C90B-DFAC-6F45-A6B8-85CE37D73E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82018" y="489496"/>
            <a:ext cx="4820325" cy="3590136"/>
          </a:xfrm>
          <a:prstGeom prst="rect">
            <a:avLst/>
          </a:prstGeom>
        </p:spPr>
      </p:pic>
      <p:sp>
        <p:nvSpPr>
          <p:cNvPr id="5" name="Slide Number Placeholder 4">
            <a:extLst>
              <a:ext uri="{FF2B5EF4-FFF2-40B4-BE49-F238E27FC236}">
                <a16:creationId xmlns:a16="http://schemas.microsoft.com/office/drawing/2014/main" id="{B5C7856D-0078-3247-B0C2-8FA2C4CF653E}"/>
              </a:ext>
            </a:extLst>
          </p:cNvPr>
          <p:cNvSpPr>
            <a:spLocks noGrp="1"/>
          </p:cNvSpPr>
          <p:nvPr>
            <p:ph type="sldNum" sz="quarter" idx="11"/>
          </p:nvPr>
        </p:nvSpPr>
        <p:spPr/>
        <p:txBody>
          <a:bodyPr/>
          <a:lstStyle/>
          <a:p>
            <a:fld id="{59395FB3-9C97-154F-86B2-7E381B951268}" type="slidenum">
              <a:rPr lang="en-US" smtClean="0"/>
              <a:pPr/>
              <a:t>1</a:t>
            </a:fld>
            <a:endParaRPr lang="en-US" dirty="0"/>
          </a:p>
        </p:txBody>
      </p:sp>
    </p:spTree>
    <p:extLst>
      <p:ext uri="{BB962C8B-B14F-4D97-AF65-F5344CB8AC3E}">
        <p14:creationId xmlns:p14="http://schemas.microsoft.com/office/powerpoint/2010/main" val="183442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1143DB-25FB-2441-9AF6-D4B25363C21F}"/>
              </a:ext>
            </a:extLst>
          </p:cNvPr>
          <p:cNvSpPr/>
          <p:nvPr/>
        </p:nvSpPr>
        <p:spPr>
          <a:xfrm>
            <a:off x="33790" y="1255696"/>
            <a:ext cx="9110209" cy="2677656"/>
          </a:xfrm>
          <a:prstGeom prst="rect">
            <a:avLst/>
          </a:prstGeom>
        </p:spPr>
        <p:txBody>
          <a:bodyPr wrap="square" anchor="t">
            <a:spAutoFit/>
          </a:bodyPr>
          <a:lstStyle/>
          <a:p>
            <a:pPr>
              <a:lnSpc>
                <a:spcPct val="100000"/>
              </a:lnSpc>
              <a:defRPr/>
            </a:pPr>
            <a:r>
              <a:rPr lang="en-US" sz="1400" b="1" dirty="0">
                <a:latin typeface="Verdana" panose="020B0604030504040204" pitchFamily="34" charset="0"/>
                <a:ea typeface="Verdana" panose="020B0604030504040204" pitchFamily="34" charset="0"/>
                <a:cs typeface="Verdana" panose="020B0604030504040204" pitchFamily="34" charset="0"/>
                <a:hlinkClick r:id="rId3"/>
              </a:rPr>
              <a:t>Participants:</a:t>
            </a:r>
            <a:br>
              <a:rPr lang="en-US" sz="1400" b="1" dirty="0">
                <a:latin typeface="Verdana" panose="020B0604030504040204" pitchFamily="34" charset="0"/>
                <a:ea typeface="Verdana" panose="020B0604030504040204" pitchFamily="34" charset="0"/>
                <a:cs typeface="Verdana" panose="020B0604030504040204" pitchFamily="34" charset="0"/>
              </a:rPr>
            </a:br>
            <a:r>
              <a:rPr lang="en-US" sz="1400" dirty="0">
                <a:latin typeface="Verdana" panose="020B0604030504040204" pitchFamily="34" charset="0"/>
                <a:ea typeface="Verdana" panose="020B0604030504040204" pitchFamily="34" charset="0"/>
                <a:cs typeface="Verdana" panose="020B0604030504040204" pitchFamily="34" charset="0"/>
              </a:rPr>
              <a:t>Register for the challenge, and start building  </a:t>
            </a:r>
            <a:br>
              <a:rPr lang="en-US" sz="1400" dirty="0">
                <a:latin typeface="Verdana" panose="020B0604030504040204" pitchFamily="34" charset="0"/>
                <a:ea typeface="Verdana" panose="020B0604030504040204" pitchFamily="34" charset="0"/>
                <a:cs typeface="Verdana" panose="020B0604030504040204" pitchFamily="34" charset="0"/>
              </a:rPr>
            </a:br>
            <a:endParaRPr lang="en-US" sz="1400" b="1"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4"/>
              </a:rPr>
              <a:t>Sponsors</a:t>
            </a:r>
            <a:r>
              <a:rPr lang="en-US" sz="1400" dirty="0">
                <a:latin typeface="Verdana" panose="020B0604030504040204" pitchFamily="34" charset="0"/>
                <a:ea typeface="Verdana" panose="020B0604030504040204" pitchFamily="34" charset="0"/>
                <a:cs typeface="Verdana" panose="020B0604030504040204" pitchFamily="34" charset="0"/>
                <a:hlinkClick r:id="rId4"/>
              </a:rPr>
              <a:t>: </a:t>
            </a:r>
            <a:br>
              <a:rPr lang="en-US" sz="1400" dirty="0">
                <a:latin typeface="Verdana" panose="020B0604030504040204" pitchFamily="34" charset="0"/>
                <a:ea typeface="Verdana" panose="020B0604030504040204" pitchFamily="34" charset="0"/>
                <a:cs typeface="Verdana" panose="020B0604030504040204" pitchFamily="34" charset="0"/>
              </a:rPr>
            </a:br>
            <a:r>
              <a:rPr lang="en-US" sz="1400" dirty="0">
                <a:latin typeface="Verdana" panose="020B0604030504040204" pitchFamily="34" charset="0"/>
                <a:ea typeface="Verdana" panose="020B0604030504040204" pitchFamily="34" charset="0"/>
                <a:cs typeface="Verdana" panose="020B0604030504040204" pitchFamily="34" charset="0"/>
              </a:rPr>
              <a:t>Show your full support with a sponsorship </a:t>
            </a: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5"/>
              </a:rPr>
              <a:t>COVID-19 Reference Materials</a:t>
            </a:r>
            <a:endParaRPr lang="en-US" sz="1400" b="1"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b="1" dirty="0">
                <a:latin typeface="Verdana" panose="020B0604030504040204" pitchFamily="34" charset="0"/>
                <a:ea typeface="Verdana" panose="020B0604030504040204" pitchFamily="34" charset="0"/>
                <a:cs typeface="Verdana" panose="020B0604030504040204" pitchFamily="34" charset="0"/>
                <a:hlinkClick r:id="rId6"/>
              </a:rPr>
              <a:t>Climate Change Reference Materials</a:t>
            </a: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endParaRPr lang="en-US" sz="1400" dirty="0">
              <a:latin typeface="Verdana" panose="020B0604030504040204" pitchFamily="34" charset="0"/>
              <a:ea typeface="Verdana" panose="020B0604030504040204" pitchFamily="34" charset="0"/>
              <a:cs typeface="Verdana" panose="020B0604030504040204" pitchFamily="34" charset="0"/>
            </a:endParaRPr>
          </a:p>
          <a:p>
            <a:pPr>
              <a:defRPr/>
            </a:pPr>
            <a:r>
              <a:rPr lang="en-US" sz="1400" dirty="0">
                <a:latin typeface="Verdana" panose="020B0604030504040204" pitchFamily="34" charset="0"/>
                <a:ea typeface="Verdana" panose="020B0604030504040204" pitchFamily="34" charset="0"/>
                <a:cs typeface="Verdana" panose="020B0604030504040204" pitchFamily="34" charset="0"/>
              </a:rPr>
              <a:t>Find more details at </a:t>
            </a:r>
            <a:r>
              <a:rPr lang="en-US" sz="1400" dirty="0">
                <a:latin typeface="Verdana" panose="020B0604030504040204" pitchFamily="34" charset="0"/>
                <a:ea typeface="Verdana" panose="020B0604030504040204" pitchFamily="34" charset="0"/>
                <a:cs typeface="Verdana" panose="020B0604030504040204" pitchFamily="34" charset="0"/>
                <a:hlinkClick r:id="rId7"/>
              </a:rPr>
              <a:t>http://ibm.biz/callforcode</a:t>
            </a:r>
            <a:r>
              <a:rPr lang="en-US" sz="1400" dirty="0">
                <a:latin typeface="Verdana" panose="020B0604030504040204" pitchFamily="34" charset="0"/>
                <a:ea typeface="Verdana" panose="020B0604030504040204" pitchFamily="34" charset="0"/>
                <a:cs typeface="Verdana" panose="020B0604030504040204" pitchFamily="34" charset="0"/>
              </a:rPr>
              <a:t> </a:t>
            </a:r>
          </a:p>
        </p:txBody>
      </p:sp>
      <p:pic>
        <p:nvPicPr>
          <p:cNvPr id="9" name="Picture 8" descr="A close up of a logo&#10;&#10;Description automatically generated">
            <a:extLst>
              <a:ext uri="{FF2B5EF4-FFF2-40B4-BE49-F238E27FC236}">
                <a16:creationId xmlns:a16="http://schemas.microsoft.com/office/drawing/2014/main" id="{C5CD7818-0244-3F4D-95D2-48733F1471DB}"/>
              </a:ext>
            </a:extLst>
          </p:cNvPr>
          <p:cNvPicPr>
            <a:picLocks noChangeAspect="1"/>
          </p:cNvPicPr>
          <p:nvPr/>
        </p:nvPicPr>
        <p:blipFill>
          <a:blip r:embed="rId8"/>
          <a:stretch>
            <a:fillRect/>
          </a:stretch>
        </p:blipFill>
        <p:spPr>
          <a:xfrm>
            <a:off x="2327951" y="4003491"/>
            <a:ext cx="5192200" cy="1129984"/>
          </a:xfrm>
          <a:prstGeom prst="rect">
            <a:avLst/>
          </a:prstGeom>
        </p:spPr>
      </p:pic>
      <p:pic>
        <p:nvPicPr>
          <p:cNvPr id="7" name="Picture 6">
            <a:extLst>
              <a:ext uri="{FF2B5EF4-FFF2-40B4-BE49-F238E27FC236}">
                <a16:creationId xmlns:a16="http://schemas.microsoft.com/office/drawing/2014/main" id="{5A73A2CA-0AA7-0E43-AB25-55E7CFE2ADA2}"/>
              </a:ext>
            </a:extLst>
          </p:cNvPr>
          <p:cNvPicPr>
            <a:picLocks noChangeAspect="1"/>
          </p:cNvPicPr>
          <p:nvPr/>
        </p:nvPicPr>
        <p:blipFill>
          <a:blip r:embed="rId9"/>
          <a:stretch>
            <a:fillRect/>
          </a:stretch>
        </p:blipFill>
        <p:spPr>
          <a:xfrm>
            <a:off x="-1229" y="-35214"/>
            <a:ext cx="9147963" cy="1037144"/>
          </a:xfrm>
          <a:prstGeom prst="rect">
            <a:avLst/>
          </a:prstGeom>
        </p:spPr>
      </p:pic>
      <p:pic>
        <p:nvPicPr>
          <p:cNvPr id="6" name="Picture 4" descr="A screenshot of a cell phone&#10;&#10;Description generated with very high confidence">
            <a:extLst>
              <a:ext uri="{FF2B5EF4-FFF2-40B4-BE49-F238E27FC236}">
                <a16:creationId xmlns:a16="http://schemas.microsoft.com/office/drawing/2014/main" id="{A44A5078-013A-134C-985B-C05EB6185E0F}"/>
              </a:ext>
            </a:extLst>
          </p:cNvPr>
          <p:cNvPicPr>
            <a:picLocks noChangeAspect="1"/>
          </p:cNvPicPr>
          <p:nvPr/>
        </p:nvPicPr>
        <p:blipFill>
          <a:blip r:embed="rId10"/>
          <a:stretch>
            <a:fillRect/>
          </a:stretch>
        </p:blipFill>
        <p:spPr>
          <a:xfrm>
            <a:off x="4419600" y="1210148"/>
            <a:ext cx="4572000" cy="2723204"/>
          </a:xfrm>
          <a:prstGeom prst="rect">
            <a:avLst/>
          </a:prstGeom>
        </p:spPr>
      </p:pic>
      <p:sp>
        <p:nvSpPr>
          <p:cNvPr id="2" name="Slide Number Placeholder 1">
            <a:extLst>
              <a:ext uri="{FF2B5EF4-FFF2-40B4-BE49-F238E27FC236}">
                <a16:creationId xmlns:a16="http://schemas.microsoft.com/office/drawing/2014/main" id="{3085F3EA-4B1D-184A-A8E2-1C53438998AC}"/>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3573974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18596C46-13CF-1246-835A-F34B461AA3C7}"/>
              </a:ext>
            </a:extLst>
          </p:cNvPr>
          <p:cNvSpPr txBox="1">
            <a:spLocks/>
          </p:cNvSpPr>
          <p:nvPr/>
        </p:nvSpPr>
        <p:spPr>
          <a:xfrm>
            <a:off x="2155497" y="85087"/>
            <a:ext cx="6426368" cy="836648"/>
          </a:xfrm>
          <a:prstGeom prst="rect">
            <a:avLst/>
          </a:prstGeom>
        </p:spPr>
        <p:txBody>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66">
              <a:lnSpc>
                <a:spcPct val="100000"/>
              </a:lnSpc>
              <a:buClr>
                <a:srgbClr val="000000"/>
              </a:buClr>
            </a:pPr>
            <a:r>
              <a:rPr lang="en-US" sz="2400" b="1" i="1" kern="0" dirty="0">
                <a:latin typeface="IBM Plex Sans" panose="020B0503050203000203" pitchFamily="34" charset="0"/>
              </a:rPr>
              <a:t>Timeline Reference &amp; General Guidance Around Next Steps</a:t>
            </a:r>
          </a:p>
          <a:p>
            <a:pPr defTabSz="685966">
              <a:lnSpc>
                <a:spcPct val="100000"/>
              </a:lnSpc>
              <a:buClr>
                <a:srgbClr val="000000"/>
              </a:buClr>
            </a:pPr>
            <a:endParaRPr lang="en-US" sz="1400" kern="0" dirty="0"/>
          </a:p>
          <a:p>
            <a:pPr defTabSz="685966">
              <a:lnSpc>
                <a:spcPct val="100000"/>
              </a:lnSpc>
              <a:buClr>
                <a:srgbClr val="000000"/>
              </a:buClr>
            </a:pPr>
            <a:endParaRPr lang="en-US" sz="1400" kern="0" dirty="0"/>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endParaRPr lang="en-US" kern="0" dirty="0">
              <a:solidFill>
                <a:srgbClr val="000000"/>
              </a:solidFill>
            </a:endParaRPr>
          </a:p>
          <a:p>
            <a:pPr defTabSz="685966">
              <a:lnSpc>
                <a:spcPct val="100000"/>
              </a:lnSpc>
              <a:buClr>
                <a:srgbClr val="000000"/>
              </a:buClr>
            </a:pPr>
            <a:br>
              <a:rPr lang="en-US" kern="0" dirty="0">
                <a:solidFill>
                  <a:srgbClr val="000000"/>
                </a:solidFill>
              </a:rPr>
            </a:br>
            <a:br>
              <a:rPr lang="en-US" kern="0" dirty="0">
                <a:solidFill>
                  <a:srgbClr val="000000"/>
                </a:solidFill>
              </a:rPr>
            </a:br>
            <a:endParaRPr lang="en-US" sz="1050" kern="0" dirty="0"/>
          </a:p>
        </p:txBody>
      </p:sp>
      <p:pic>
        <p:nvPicPr>
          <p:cNvPr id="27" name="Picture 26" descr="A close up of a logo&#10;&#10;Description automatically generated">
            <a:extLst>
              <a:ext uri="{FF2B5EF4-FFF2-40B4-BE49-F238E27FC236}">
                <a16:creationId xmlns:a16="http://schemas.microsoft.com/office/drawing/2014/main" id="{05719671-1F8B-9C4B-8CCD-5013F983A6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443" y="123290"/>
            <a:ext cx="1430075" cy="1065107"/>
          </a:xfrm>
          <a:prstGeom prst="rect">
            <a:avLst/>
          </a:prstGeom>
        </p:spPr>
      </p:pic>
      <p:grpSp>
        <p:nvGrpSpPr>
          <p:cNvPr id="22" name="Group 21">
            <a:extLst>
              <a:ext uri="{FF2B5EF4-FFF2-40B4-BE49-F238E27FC236}">
                <a16:creationId xmlns:a16="http://schemas.microsoft.com/office/drawing/2014/main" id="{AFEBE359-B116-6146-AE87-14DEB636E440}"/>
              </a:ext>
            </a:extLst>
          </p:cNvPr>
          <p:cNvGrpSpPr/>
          <p:nvPr/>
        </p:nvGrpSpPr>
        <p:grpSpPr>
          <a:xfrm>
            <a:off x="525260" y="1397325"/>
            <a:ext cx="7810021" cy="3093325"/>
            <a:chOff x="235660" y="1671441"/>
            <a:chExt cx="7810021" cy="3093325"/>
          </a:xfrm>
        </p:grpSpPr>
        <p:cxnSp>
          <p:nvCxnSpPr>
            <p:cNvPr id="43" name="Straight Connector 42">
              <a:extLst>
                <a:ext uri="{FF2B5EF4-FFF2-40B4-BE49-F238E27FC236}">
                  <a16:creationId xmlns:a16="http://schemas.microsoft.com/office/drawing/2014/main" id="{AD9B61A1-59FE-2245-A33A-F7726A73FC00}"/>
                </a:ext>
              </a:extLst>
            </p:cNvPr>
            <p:cNvCxnSpPr>
              <a:cxnSpLocks/>
              <a:endCxn id="54" idx="2"/>
            </p:cNvCxnSpPr>
            <p:nvPr/>
          </p:nvCxnSpPr>
          <p:spPr bwMode="auto">
            <a:xfrm>
              <a:off x="848507" y="1775822"/>
              <a:ext cx="6519488" cy="72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6831494D-7821-7346-BEFB-1EF74495BDF1}"/>
                </a:ext>
              </a:extLst>
            </p:cNvPr>
            <p:cNvSpPr/>
            <p:nvPr/>
          </p:nvSpPr>
          <p:spPr bwMode="auto">
            <a:xfrm>
              <a:off x="744126"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5" name="Oval 44">
              <a:extLst>
                <a:ext uri="{FF2B5EF4-FFF2-40B4-BE49-F238E27FC236}">
                  <a16:creationId xmlns:a16="http://schemas.microsoft.com/office/drawing/2014/main" id="{E7EA7A6B-035A-5C43-BABB-077223C15487}"/>
                </a:ext>
              </a:extLst>
            </p:cNvPr>
            <p:cNvSpPr/>
            <p:nvPr/>
          </p:nvSpPr>
          <p:spPr bwMode="auto">
            <a:xfrm>
              <a:off x="2392286"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6" name="Oval 45">
              <a:extLst>
                <a:ext uri="{FF2B5EF4-FFF2-40B4-BE49-F238E27FC236}">
                  <a16:creationId xmlns:a16="http://schemas.microsoft.com/office/drawing/2014/main" id="{E00A1F4D-F3D7-8248-A908-771F25CF7A65}"/>
                </a:ext>
              </a:extLst>
            </p:cNvPr>
            <p:cNvSpPr/>
            <p:nvPr/>
          </p:nvSpPr>
          <p:spPr bwMode="auto">
            <a:xfrm>
              <a:off x="3949529" y="1671441"/>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7" name="TextBox 46">
              <a:extLst>
                <a:ext uri="{FF2B5EF4-FFF2-40B4-BE49-F238E27FC236}">
                  <a16:creationId xmlns:a16="http://schemas.microsoft.com/office/drawing/2014/main" id="{B195325C-55BB-0548-81F5-B3B4EBFB0CC1}"/>
                </a:ext>
              </a:extLst>
            </p:cNvPr>
            <p:cNvSpPr txBox="1"/>
            <p:nvPr/>
          </p:nvSpPr>
          <p:spPr>
            <a:xfrm>
              <a:off x="343217" y="1910463"/>
              <a:ext cx="1052086"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Registration</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48" name="TextBox 47">
              <a:extLst>
                <a:ext uri="{FF2B5EF4-FFF2-40B4-BE49-F238E27FC236}">
                  <a16:creationId xmlns:a16="http://schemas.microsoft.com/office/drawing/2014/main" id="{6F4A02D3-17E9-D04F-8FA3-287A2EF03887}"/>
                </a:ext>
              </a:extLst>
            </p:cNvPr>
            <p:cNvSpPr txBox="1"/>
            <p:nvPr/>
          </p:nvSpPr>
          <p:spPr>
            <a:xfrm>
              <a:off x="235660" y="2192677"/>
              <a:ext cx="1267200" cy="2569934"/>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kumimoji="0" lang="en-US" sz="900" i="0" u="none" strike="noStrike" kern="0" cap="none" spc="0" normalizeH="0" baseline="0" noProof="0" dirty="0">
                  <a:ln>
                    <a:noFill/>
                  </a:ln>
                  <a:solidFill>
                    <a:srgbClr val="000000"/>
                  </a:solidFill>
                  <a:effectLst/>
                  <a:uLnTx/>
                  <a:uFillTx/>
                  <a:latin typeface="IBM Plex Sans"/>
                  <a:ea typeface="+mn-ea"/>
                  <a:cs typeface="+mn-cs"/>
                  <a:hlinkClick r:id="rId4"/>
                </a:rPr>
                <a:t>Join the Call</a:t>
              </a:r>
              <a:br>
                <a:rPr kumimoji="0" lang="en-US" sz="900" i="0" u="none" strike="noStrike" kern="0" cap="none" spc="0" normalizeH="0" baseline="0" noProof="0" dirty="0">
                  <a:ln>
                    <a:noFill/>
                  </a:ln>
                  <a:solidFill>
                    <a:srgbClr val="000000"/>
                  </a:solidFill>
                  <a:effectLst/>
                  <a:uLnTx/>
                  <a:uFillTx/>
                  <a:latin typeface="IBM Plex Sans"/>
                  <a:ea typeface="+mn-ea"/>
                  <a:cs typeface="+mn-cs"/>
                </a:rPr>
              </a:br>
              <a:r>
                <a:rPr lang="en-US" sz="900" b="1" kern="0" dirty="0">
                  <a:solidFill>
                    <a:srgbClr val="000000"/>
                  </a:solidFill>
                </a:rPr>
                <a:t>Accept the challenge &amp; Register</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Network</a:t>
              </a:r>
              <a:r>
                <a:rPr lang="en-US" sz="900" kern="0" dirty="0">
                  <a:solidFill>
                    <a:srgbClr val="000000"/>
                  </a:solidFill>
                </a:rPr>
                <a:t> &amp;</a:t>
              </a:r>
              <a:r>
                <a:rPr lang="en-US" sz="900" b="1" kern="0" dirty="0">
                  <a:solidFill>
                    <a:srgbClr val="000000"/>
                  </a:solidFill>
                </a:rPr>
                <a:t> Form</a:t>
              </a:r>
              <a:r>
                <a:rPr lang="en-US" sz="900" kern="0" dirty="0">
                  <a:solidFill>
                    <a:srgbClr val="000000"/>
                  </a:solidFill>
                </a:rPr>
                <a:t> teams (~4 to 5 members) &amp; join dedicated </a:t>
              </a:r>
              <a:r>
                <a:rPr lang="en-US" sz="900" kern="0" dirty="0">
                  <a:solidFill>
                    <a:srgbClr val="000000"/>
                  </a:solidFill>
                  <a:hlinkClick r:id="rId5"/>
                </a:rPr>
                <a:t>Slack workspace</a:t>
              </a:r>
              <a:br>
                <a:rPr lang="en-US" sz="900" kern="0" dirty="0">
                  <a:solidFill>
                    <a:srgbClr val="000000"/>
                  </a:solidFill>
                </a:rPr>
              </a:b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Go through</a:t>
              </a:r>
              <a:r>
                <a:rPr lang="en-US" sz="900" kern="0" dirty="0">
                  <a:solidFill>
                    <a:srgbClr val="000000"/>
                  </a:solidFill>
                </a:rPr>
                <a:t> </a:t>
              </a:r>
              <a:r>
                <a:rPr lang="en-US" sz="900" kern="0" dirty="0">
                  <a:solidFill>
                    <a:srgbClr val="000000"/>
                  </a:solidFill>
                  <a:hlinkClick r:id="rId6"/>
                </a:rPr>
                <a:t>Starter Kits &amp; Technical Library</a:t>
              </a:r>
              <a:br>
                <a:rPr lang="en-US" sz="900" kern="0" dirty="0">
                  <a:solidFill>
                    <a:srgbClr val="000000"/>
                  </a:solidFill>
                </a:rPr>
              </a:b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49" name="TextBox 48">
              <a:extLst>
                <a:ext uri="{FF2B5EF4-FFF2-40B4-BE49-F238E27FC236}">
                  <a16:creationId xmlns:a16="http://schemas.microsoft.com/office/drawing/2014/main" id="{2BBF0E52-4124-7A44-B011-F84F8CBC3BEB}"/>
                </a:ext>
              </a:extLst>
            </p:cNvPr>
            <p:cNvSpPr txBox="1"/>
            <p:nvPr/>
          </p:nvSpPr>
          <p:spPr>
            <a:xfrm>
              <a:off x="1927469" y="1903455"/>
              <a:ext cx="1052086"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2</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0" name="TextBox 49">
              <a:extLst>
                <a:ext uri="{FF2B5EF4-FFF2-40B4-BE49-F238E27FC236}">
                  <a16:creationId xmlns:a16="http://schemas.microsoft.com/office/drawing/2014/main" id="{8421DA82-329F-9944-B9EE-07B8204AEFC1}"/>
                </a:ext>
              </a:extLst>
            </p:cNvPr>
            <p:cNvSpPr txBox="1"/>
            <p:nvPr/>
          </p:nvSpPr>
          <p:spPr>
            <a:xfrm>
              <a:off x="3485026" y="1896362"/>
              <a:ext cx="1146611"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3</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1" name="Oval 50">
              <a:extLst>
                <a:ext uri="{FF2B5EF4-FFF2-40B4-BE49-F238E27FC236}">
                  <a16:creationId xmlns:a16="http://schemas.microsoft.com/office/drawing/2014/main" id="{293B9403-428C-2947-96EB-9EFD9C156866}"/>
                </a:ext>
              </a:extLst>
            </p:cNvPr>
            <p:cNvSpPr/>
            <p:nvPr/>
          </p:nvSpPr>
          <p:spPr bwMode="auto">
            <a:xfrm>
              <a:off x="5632728" y="1679320"/>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2" name="TextBox 51">
              <a:extLst>
                <a:ext uri="{FF2B5EF4-FFF2-40B4-BE49-F238E27FC236}">
                  <a16:creationId xmlns:a16="http://schemas.microsoft.com/office/drawing/2014/main" id="{E4FABA73-DC85-D745-9B9A-B3A8D1CD4403}"/>
                </a:ext>
              </a:extLst>
            </p:cNvPr>
            <p:cNvSpPr txBox="1"/>
            <p:nvPr/>
          </p:nvSpPr>
          <p:spPr>
            <a:xfrm>
              <a:off x="5163803" y="1910463"/>
              <a:ext cx="1146611" cy="261610"/>
            </a:xfrm>
            <a:prstGeom prst="rect">
              <a:avLst/>
            </a:prstGeom>
            <a:noFill/>
          </p:spPr>
          <p:txBody>
            <a:bodyPr wrap="square" rtlCol="0" anchor="t">
              <a:spAutoFit/>
            </a:bodyPr>
            <a:lstStyle/>
            <a:p>
              <a:pPr algn="ctr" defTabSz="685966">
                <a:buClr>
                  <a:srgbClr val="000000"/>
                </a:buClr>
                <a:defRPr/>
              </a:pPr>
              <a:r>
                <a:rPr kumimoji="0" lang="en-US" sz="1100" i="0" u="none" strike="noStrike" kern="0" cap="none" spc="0" normalizeH="0" baseline="0" noProof="0" dirty="0">
                  <a:ln>
                    <a:noFill/>
                  </a:ln>
                  <a:solidFill>
                    <a:srgbClr val="000000"/>
                  </a:solidFill>
                  <a:effectLst/>
                  <a:uLnTx/>
                  <a:uFillTx/>
                  <a:latin typeface="IBM Plex Sans"/>
                  <a:ea typeface="+mn-ea"/>
                  <a:cs typeface="+mn-cs"/>
                </a:rPr>
                <a:t>Step 4</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3" name="TextBox 52">
              <a:extLst>
                <a:ext uri="{FF2B5EF4-FFF2-40B4-BE49-F238E27FC236}">
                  <a16:creationId xmlns:a16="http://schemas.microsoft.com/office/drawing/2014/main" id="{F888A483-FA7F-AE41-A27E-4A48B57AC46F}"/>
                </a:ext>
              </a:extLst>
            </p:cNvPr>
            <p:cNvSpPr txBox="1"/>
            <p:nvPr/>
          </p:nvSpPr>
          <p:spPr>
            <a:xfrm>
              <a:off x="6899070" y="1909267"/>
              <a:ext cx="1146611" cy="261610"/>
            </a:xfrm>
            <a:prstGeom prst="rect">
              <a:avLst/>
            </a:prstGeom>
            <a:noFill/>
          </p:spPr>
          <p:txBody>
            <a:bodyPr wrap="square" rtlCol="0" anchor="t">
              <a:spAutoFit/>
            </a:bodyPr>
            <a:lstStyle/>
            <a:p>
              <a:pPr algn="ctr" defTabSz="685966">
                <a:buClr>
                  <a:srgbClr val="000000"/>
                </a:buClr>
                <a:defRPr/>
              </a:pPr>
              <a:r>
                <a:rPr lang="en-US" sz="1100" kern="0" dirty="0">
                  <a:solidFill>
                    <a:srgbClr val="000000"/>
                  </a:solidFill>
                  <a:latin typeface="IBM Plex Sans"/>
                </a:rPr>
                <a:t>Submission</a:t>
              </a:r>
              <a:endParaRPr kumimoji="0" lang="en-US" sz="1050" i="0" u="none" strike="noStrike" kern="0" cap="none" spc="0" normalizeH="0" baseline="0" noProof="0" dirty="0">
                <a:ln>
                  <a:noFill/>
                </a:ln>
                <a:solidFill>
                  <a:srgbClr val="000000"/>
                </a:solidFill>
                <a:effectLst/>
                <a:uLnTx/>
                <a:uFillTx/>
                <a:latin typeface="IBM Plex Sans"/>
                <a:ea typeface="+mn-ea"/>
                <a:cs typeface="+mn-cs"/>
              </a:endParaRPr>
            </a:p>
          </p:txBody>
        </p:sp>
        <p:sp>
          <p:nvSpPr>
            <p:cNvPr id="54" name="Oval 53">
              <a:extLst>
                <a:ext uri="{FF2B5EF4-FFF2-40B4-BE49-F238E27FC236}">
                  <a16:creationId xmlns:a16="http://schemas.microsoft.com/office/drawing/2014/main" id="{E3E24565-D6DF-564A-BA99-16E5375C1D17}"/>
                </a:ext>
              </a:extLst>
            </p:cNvPr>
            <p:cNvSpPr/>
            <p:nvPr/>
          </p:nvSpPr>
          <p:spPr bwMode="auto">
            <a:xfrm>
              <a:off x="7367995" y="1678735"/>
              <a:ext cx="208762" cy="208762"/>
            </a:xfrm>
            <a:prstGeom prst="ellipse">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5" name="TextBox 54">
              <a:extLst>
                <a:ext uri="{FF2B5EF4-FFF2-40B4-BE49-F238E27FC236}">
                  <a16:creationId xmlns:a16="http://schemas.microsoft.com/office/drawing/2014/main" id="{7D73592F-C469-A44A-8BF9-050606B866D2}"/>
                </a:ext>
              </a:extLst>
            </p:cNvPr>
            <p:cNvSpPr txBox="1"/>
            <p:nvPr/>
          </p:nvSpPr>
          <p:spPr>
            <a:xfrm>
              <a:off x="1818980" y="2122343"/>
              <a:ext cx="1146612" cy="931024"/>
            </a:xfrm>
            <a:prstGeom prst="rect">
              <a:avLst/>
            </a:prstGeom>
            <a:noFill/>
          </p:spPr>
          <p:txBody>
            <a:bodyPr wrap="square" rtlCol="0" anchor="t">
              <a:spAutoFit/>
            </a:bodyPr>
            <a:lstStyle/>
            <a:p>
              <a:pPr defTabSz="685966">
                <a:buClr>
                  <a:srgbClr val="000000"/>
                </a:buClr>
                <a:defRPr/>
              </a:pPr>
              <a:br>
                <a:rPr lang="en-US" sz="1100" kern="0" dirty="0">
                  <a:solidFill>
                    <a:srgbClr val="000000"/>
                  </a:solidFill>
                </a:rPr>
              </a:br>
              <a:br>
                <a:rPr lang="en-US" sz="1100" kern="0" dirty="0">
                  <a:solidFill>
                    <a:srgbClr val="000000"/>
                  </a:solidFill>
                </a:rPr>
              </a:br>
              <a:endParaRPr lang="en-US" sz="1050" kern="0" dirty="0">
                <a:solidFill>
                  <a:srgbClr val="000000"/>
                </a:solidFill>
              </a:endParaRPr>
            </a:p>
            <a:p>
              <a:pPr defTabSz="685966">
                <a:buClr>
                  <a:srgbClr val="000000"/>
                </a:buClr>
                <a:defRPr/>
              </a:pPr>
              <a:br>
                <a:rPr kumimoji="0" lang="en-US" sz="11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11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6" name="TextBox 55">
              <a:extLst>
                <a:ext uri="{FF2B5EF4-FFF2-40B4-BE49-F238E27FC236}">
                  <a16:creationId xmlns:a16="http://schemas.microsoft.com/office/drawing/2014/main" id="{4321060F-1FD5-EF42-BCDF-3BF6CDC5BD7D}"/>
                </a:ext>
              </a:extLst>
            </p:cNvPr>
            <p:cNvSpPr txBox="1"/>
            <p:nvPr/>
          </p:nvSpPr>
          <p:spPr>
            <a:xfrm>
              <a:off x="1793072" y="2194832"/>
              <a:ext cx="1308471" cy="2569934"/>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Ideate</a:t>
              </a:r>
              <a:r>
                <a:rPr lang="en-US" sz="900" kern="0" dirty="0">
                  <a:solidFill>
                    <a:srgbClr val="000000"/>
                  </a:solidFill>
                  <a:latin typeface="IBM Plex Sans"/>
                </a:rPr>
                <a:t> on a Call for Code – Tracks &amp; use cases</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Zero</a:t>
              </a:r>
              <a:r>
                <a:rPr lang="en-US" sz="900" kern="0" dirty="0">
                  <a:solidFill>
                    <a:srgbClr val="000000"/>
                  </a:solidFill>
                  <a:latin typeface="IBM Plex Sans"/>
                </a:rPr>
                <a:t> in on a problem statement.</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Wingdings" pitchFamily="2" charset="2"/>
                <a:buChar char="ü"/>
                <a:defRPr/>
              </a:pPr>
              <a:r>
                <a:rPr lang="en-US" sz="900" b="1" kern="0" dirty="0">
                  <a:solidFill>
                    <a:srgbClr val="000000"/>
                  </a:solidFill>
                </a:rPr>
                <a:t>Identify</a:t>
              </a:r>
              <a:r>
                <a:rPr lang="en-US" sz="900" kern="0" dirty="0">
                  <a:solidFill>
                    <a:srgbClr val="000000"/>
                  </a:solidFill>
                </a:rPr>
                <a:t> </a:t>
              </a:r>
              <a:r>
                <a:rPr lang="en-US" sz="900" kern="0" dirty="0">
                  <a:solidFill>
                    <a:srgbClr val="000000"/>
                  </a:solidFill>
                  <a:hlinkClick r:id="rId8"/>
                </a:rPr>
                <a:t>IBM Cloud</a:t>
              </a:r>
              <a:r>
                <a:rPr lang="en-US" sz="900" kern="0" dirty="0">
                  <a:solidFill>
                    <a:srgbClr val="000000"/>
                  </a:solidFill>
                </a:rPr>
                <a:t> services</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Wingdings" pitchFamily="2" charset="2"/>
                <a:buChar char="ü"/>
                <a:defRPr/>
              </a:pPr>
              <a:r>
                <a:rPr lang="en-US" sz="900" kern="0" dirty="0">
                  <a:solidFill>
                    <a:srgbClr val="000000"/>
                  </a:solidFill>
                </a:rPr>
                <a:t>Take part in </a:t>
              </a:r>
              <a:r>
                <a:rPr lang="en-US" sz="900" b="1" kern="0" dirty="0">
                  <a:solidFill>
                    <a:srgbClr val="000000"/>
                  </a:solidFill>
                </a:rPr>
                <a:t>Enablement webinars </a:t>
              </a:r>
              <a:r>
                <a:rPr lang="en-US" sz="900" kern="0" dirty="0">
                  <a:solidFill>
                    <a:srgbClr val="000000"/>
                  </a:solidFill>
                </a:rPr>
                <a:t>/ </a:t>
              </a:r>
              <a:r>
                <a:rPr lang="en-US" sz="900" b="1" kern="0" dirty="0">
                  <a:solidFill>
                    <a:srgbClr val="000000"/>
                  </a:solidFill>
                </a:rPr>
                <a:t>Design thinking</a:t>
              </a:r>
              <a:r>
                <a:rPr lang="en-US" sz="900" kern="0" dirty="0">
                  <a:solidFill>
                    <a:srgbClr val="000000"/>
                  </a:solidFill>
                </a:rPr>
                <a:t> sessions</a:t>
              </a:r>
              <a:br>
                <a:rPr lang="en-US" sz="900" kern="0" dirty="0">
                  <a:solidFill>
                    <a:srgbClr val="000000"/>
                  </a:solidFill>
                </a:rPr>
              </a:br>
              <a:endParaRPr lang="en-US" sz="800" kern="0" dirty="0">
                <a:solidFill>
                  <a:srgbClr val="000000"/>
                </a:solidFill>
              </a:endParaRPr>
            </a:p>
            <a:p>
              <a:pPr defTabSz="685966">
                <a:buClr>
                  <a:srgbClr val="000000"/>
                </a:buClr>
                <a:defRPr/>
              </a:pPr>
              <a:br>
                <a:rPr kumimoji="0" lang="en-US" sz="900" i="0" u="none" strike="noStrike" kern="0" cap="none" spc="0" normalizeH="0" baseline="0" noProof="0" dirty="0">
                  <a:ln>
                    <a:noFill/>
                  </a:ln>
                  <a:solidFill>
                    <a:srgbClr val="000000"/>
                  </a:solidFill>
                  <a:effectLst/>
                  <a:uLnTx/>
                  <a:uFillTx/>
                  <a:latin typeface="IBM Plex Sans"/>
                  <a:ea typeface="+mn-ea"/>
                  <a:cs typeface="+mn-cs"/>
                  <a:hlinkClick r:id="rId7"/>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7" name="TextBox 56">
              <a:extLst>
                <a:ext uri="{FF2B5EF4-FFF2-40B4-BE49-F238E27FC236}">
                  <a16:creationId xmlns:a16="http://schemas.microsoft.com/office/drawing/2014/main" id="{72C1C378-3319-1F4C-BFD3-17D1A174CCFD}"/>
                </a:ext>
              </a:extLst>
            </p:cNvPr>
            <p:cNvSpPr txBox="1"/>
            <p:nvPr/>
          </p:nvSpPr>
          <p:spPr>
            <a:xfrm>
              <a:off x="3461212" y="2194832"/>
              <a:ext cx="1308471" cy="2308324"/>
            </a:xfrm>
            <a:prstGeom prst="rect">
              <a:avLst/>
            </a:prstGeom>
            <a:noFill/>
          </p:spPr>
          <p:txBody>
            <a:bodyPr wrap="square" rtlCol="0" anchor="t">
              <a:spAutoFit/>
            </a:bodyPr>
            <a:lstStyle/>
            <a:p>
              <a:pPr marL="171450" indent="-171450" defTabSz="685966">
                <a:buClr>
                  <a:srgbClr val="000000"/>
                </a:buClr>
                <a:buFont typeface="Wingdings" pitchFamily="2" charset="2"/>
                <a:buChar char="ü"/>
                <a:defRPr/>
              </a:pPr>
              <a:r>
                <a:rPr lang="en-US" sz="900" b="1" kern="0" dirty="0">
                  <a:solidFill>
                    <a:srgbClr val="000000"/>
                  </a:solidFill>
                </a:rPr>
                <a:t>Draw</a:t>
              </a:r>
              <a:r>
                <a:rPr lang="en-US" sz="900" kern="0" dirty="0">
                  <a:solidFill>
                    <a:srgbClr val="000000"/>
                  </a:solidFill>
                </a:rPr>
                <a:t> up the solution architecture diagram.</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kern="0" dirty="0">
                  <a:solidFill>
                    <a:srgbClr val="000000"/>
                  </a:solidFill>
                </a:rPr>
                <a:t>Start </a:t>
              </a:r>
              <a:r>
                <a:rPr lang="en-US" sz="900" b="1" kern="0" dirty="0">
                  <a:solidFill>
                    <a:srgbClr val="000000"/>
                  </a:solidFill>
                </a:rPr>
                <a:t>Building</a:t>
              </a:r>
              <a:r>
                <a:rPr lang="en-US" sz="900" kern="0" dirty="0">
                  <a:solidFill>
                    <a:srgbClr val="000000"/>
                  </a:solidFill>
                </a:rPr>
                <a:t> your solution with your teams and leverage IBM Cloud services</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Wingdings" pitchFamily="2" charset="2"/>
                <a:buChar char="ü"/>
                <a:defRPr/>
              </a:pPr>
              <a:r>
                <a:rPr kumimoji="0" lang="en-US" sz="900" i="0" u="none" strike="noStrike" kern="0" cap="none" spc="0" normalizeH="0" baseline="0" noProof="0" dirty="0">
                  <a:ln>
                    <a:noFill/>
                  </a:ln>
                  <a:solidFill>
                    <a:srgbClr val="000000"/>
                  </a:solidFill>
                  <a:effectLst/>
                  <a:uLnTx/>
                  <a:uFillTx/>
                  <a:latin typeface="IBM Plex Sans"/>
                  <a:ea typeface="+mn-ea"/>
                  <a:cs typeface="+mn-cs"/>
                </a:rPr>
                <a:t>Get dedicated </a:t>
              </a:r>
              <a:r>
                <a:rPr kumimoji="0" lang="en-US" sz="900" b="1" i="0" u="none" strike="noStrike" kern="0" cap="none" spc="0" normalizeH="0" baseline="0" noProof="0" dirty="0">
                  <a:ln>
                    <a:noFill/>
                  </a:ln>
                  <a:solidFill>
                    <a:srgbClr val="000000"/>
                  </a:solidFill>
                  <a:effectLst/>
                  <a:uLnTx/>
                  <a:uFillTx/>
                  <a:latin typeface="IBM Plex Sans"/>
                  <a:ea typeface="+mn-ea"/>
                  <a:cs typeface="+mn-cs"/>
                </a:rPr>
                <a:t>One</a:t>
              </a:r>
              <a:r>
                <a:rPr lang="en-US" sz="900" b="1" kern="0" dirty="0">
                  <a:solidFill>
                    <a:srgbClr val="000000"/>
                  </a:solidFill>
                  <a:latin typeface="IBM Plex Sans"/>
                </a:rPr>
                <a:t>– One Mentoring </a:t>
              </a:r>
              <a:r>
                <a:rPr lang="en-US" sz="900" kern="0" dirty="0">
                  <a:solidFill>
                    <a:srgbClr val="000000"/>
                  </a:solidFill>
                  <a:latin typeface="IBM Plex Sans"/>
                </a:rPr>
                <a:t>for each team</a:t>
              </a:r>
              <a:br>
                <a:rPr kumimoji="0" lang="en-US" sz="900" i="0" u="none" strike="noStrike" kern="0" cap="none" spc="0" normalizeH="0" baseline="0" noProof="0" dirty="0">
                  <a:ln>
                    <a:noFill/>
                  </a:ln>
                  <a:solidFill>
                    <a:srgbClr val="000000"/>
                  </a:solidFill>
                  <a:effectLst/>
                  <a:uLnTx/>
                  <a:uFillTx/>
                  <a:latin typeface="IBM Plex Sans"/>
                  <a:ea typeface="+mn-ea"/>
                  <a:cs typeface="+mn-cs"/>
                </a:rPr>
              </a:br>
              <a:endParaRPr kumimoji="0" lang="en-US" sz="900" i="0" u="none" strike="noStrike" kern="0" cap="none" spc="0" normalizeH="0" baseline="0" noProof="0" dirty="0">
                <a:ln>
                  <a:noFill/>
                </a:ln>
                <a:solidFill>
                  <a:srgbClr val="000000"/>
                </a:solidFill>
                <a:effectLst/>
                <a:uLnTx/>
                <a:uFillTx/>
                <a:latin typeface="IBM Plex Sans"/>
                <a:ea typeface="+mn-ea"/>
                <a:cs typeface="+mn-cs"/>
              </a:endParaRPr>
            </a:p>
          </p:txBody>
        </p:sp>
        <p:sp>
          <p:nvSpPr>
            <p:cNvPr id="58" name="TextBox 57">
              <a:extLst>
                <a:ext uri="{FF2B5EF4-FFF2-40B4-BE49-F238E27FC236}">
                  <a16:creationId xmlns:a16="http://schemas.microsoft.com/office/drawing/2014/main" id="{2646781B-0F4F-6D45-810A-636EE9F111CE}"/>
                </a:ext>
              </a:extLst>
            </p:cNvPr>
            <p:cNvSpPr txBox="1"/>
            <p:nvPr/>
          </p:nvSpPr>
          <p:spPr>
            <a:xfrm>
              <a:off x="5128384" y="2194455"/>
              <a:ext cx="1308470" cy="2154436"/>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rPr>
                <a:t>Build</a:t>
              </a:r>
              <a:r>
                <a:rPr lang="en-US" sz="900" kern="0" dirty="0">
                  <a:solidFill>
                    <a:srgbClr val="000000"/>
                  </a:solidFill>
                </a:rPr>
                <a:t> continue to co-build your solution with your teams and leverage IBM Cloud services</a:t>
              </a:r>
              <a:br>
                <a:rPr lang="en-US" sz="900" kern="0" dirty="0">
                  <a:solidFill>
                    <a:srgbClr val="000000"/>
                  </a:solidFill>
                </a:rPr>
              </a:br>
              <a:endParaRPr lang="en-US" sz="900" kern="0" dirty="0">
                <a:solidFill>
                  <a:srgbClr val="000000"/>
                </a:solidFill>
              </a:endParaRPr>
            </a:p>
            <a:p>
              <a:pPr marL="171450" indent="-171450" defTabSz="685966">
                <a:buClr>
                  <a:srgbClr val="000000"/>
                </a:buClr>
                <a:buFont typeface="Arial" panose="020B0604020202020204" pitchFamily="34" charset="0"/>
                <a:buChar char="•"/>
                <a:defRPr/>
              </a:pPr>
              <a:r>
                <a:rPr lang="en-US" sz="900" b="1" kern="0" dirty="0">
                  <a:solidFill>
                    <a:srgbClr val="000000"/>
                  </a:solidFill>
                </a:rPr>
                <a:t>Short Video</a:t>
              </a:r>
              <a:r>
                <a:rPr lang="en-US" sz="900" kern="0" dirty="0">
                  <a:solidFill>
                    <a:srgbClr val="000000"/>
                  </a:solidFill>
                </a:rPr>
                <a:t> – summing up your solution</a:t>
              </a:r>
            </a:p>
            <a:p>
              <a:pPr marL="171450" indent="-171450" defTabSz="685966">
                <a:buClr>
                  <a:srgbClr val="000000"/>
                </a:buClr>
                <a:buFont typeface="Arial" panose="020B0604020202020204" pitchFamily="34" charset="0"/>
                <a:buChar char="•"/>
                <a:defRPr/>
              </a:pPr>
              <a:endParaRPr lang="en-US" sz="900" kern="0" dirty="0">
                <a:solidFill>
                  <a:srgbClr val="000000"/>
                </a:solidFill>
              </a:endParaRPr>
            </a:p>
            <a:p>
              <a:pPr marL="171450" indent="-171450" defTabSz="685966">
                <a:buClr>
                  <a:srgbClr val="000000"/>
                </a:buClr>
                <a:buFont typeface="Wingdings" pitchFamily="2" charset="2"/>
                <a:buChar char="ü"/>
                <a:defRPr/>
              </a:pPr>
              <a:r>
                <a:rPr lang="en-US" sz="900" b="1" kern="0" dirty="0">
                  <a:solidFill>
                    <a:srgbClr val="000000"/>
                  </a:solidFill>
                </a:rPr>
                <a:t>Final validation </a:t>
              </a:r>
              <a:r>
                <a:rPr lang="en-US" sz="900" kern="0" dirty="0">
                  <a:solidFill>
                    <a:srgbClr val="000000"/>
                  </a:solidFill>
                </a:rPr>
                <a:t>and idea scope expansion</a:t>
              </a:r>
              <a:br>
                <a:rPr lang="en-US" sz="900" kern="0" dirty="0">
                  <a:solidFill>
                    <a:srgbClr val="000000"/>
                  </a:solidFill>
                </a:rPr>
              </a:br>
              <a:endParaRPr lang="en-US" sz="800" kern="0" dirty="0">
                <a:solidFill>
                  <a:srgbClr val="000000"/>
                </a:solidFill>
              </a:endParaRPr>
            </a:p>
          </p:txBody>
        </p:sp>
        <p:sp>
          <p:nvSpPr>
            <p:cNvPr id="59" name="TextBox 58">
              <a:extLst>
                <a:ext uri="{FF2B5EF4-FFF2-40B4-BE49-F238E27FC236}">
                  <a16:creationId xmlns:a16="http://schemas.microsoft.com/office/drawing/2014/main" id="{855194AF-2498-9845-B734-626FF5281B50}"/>
                </a:ext>
              </a:extLst>
            </p:cNvPr>
            <p:cNvSpPr txBox="1"/>
            <p:nvPr/>
          </p:nvSpPr>
          <p:spPr>
            <a:xfrm>
              <a:off x="6829372" y="2195234"/>
              <a:ext cx="1187954" cy="1200329"/>
            </a:xfrm>
            <a:prstGeom prst="rect">
              <a:avLst/>
            </a:prstGeom>
            <a:noFill/>
          </p:spPr>
          <p:txBody>
            <a:bodyPr wrap="square" rtlCol="0" anchor="t">
              <a:spAutoFit/>
            </a:bodyPr>
            <a:lstStyle/>
            <a:p>
              <a:pPr marL="171450" indent="-171450" defTabSz="685966">
                <a:buClr>
                  <a:srgbClr val="000000"/>
                </a:buClr>
                <a:buFont typeface="Arial" panose="020B0604020202020204" pitchFamily="34" charset="0"/>
                <a:buChar char="•"/>
                <a:defRPr/>
              </a:pPr>
              <a:r>
                <a:rPr lang="en-US" sz="900" b="1" kern="0" dirty="0">
                  <a:solidFill>
                    <a:srgbClr val="000000"/>
                  </a:solidFill>
                  <a:latin typeface="IBM Plex Sans"/>
                </a:rPr>
                <a:t>Submit - </a:t>
              </a:r>
              <a:r>
                <a:rPr lang="en-US" sz="900" kern="0" dirty="0">
                  <a:solidFill>
                    <a:srgbClr val="000000"/>
                  </a:solidFill>
                  <a:latin typeface="IBM Plex Sans"/>
                </a:rPr>
                <a:t>Initial submission deadline.</a:t>
              </a:r>
            </a:p>
            <a:p>
              <a:pPr marL="171450" indent="-171450" defTabSz="685966">
                <a:buClr>
                  <a:srgbClr val="000000"/>
                </a:buClr>
                <a:buFont typeface="Arial" panose="020B0604020202020204" pitchFamily="34" charset="0"/>
                <a:buChar char="•"/>
                <a:defRPr/>
              </a:pPr>
              <a:endParaRPr lang="en-US" sz="900" kern="0" dirty="0">
                <a:solidFill>
                  <a:srgbClr val="000000"/>
                </a:solidFill>
                <a:latin typeface="IBM Plex Sans"/>
              </a:endParaRPr>
            </a:p>
            <a:p>
              <a:pPr marL="171450" indent="-171450" defTabSz="685966">
                <a:buClr>
                  <a:srgbClr val="000000"/>
                </a:buClr>
                <a:buFont typeface="Arial" panose="020B0604020202020204" pitchFamily="34" charset="0"/>
                <a:buChar char="•"/>
                <a:defRPr/>
              </a:pPr>
              <a:r>
                <a:rPr lang="en-US" sz="900" kern="0" dirty="0">
                  <a:solidFill>
                    <a:srgbClr val="000000"/>
                  </a:solidFill>
                  <a:latin typeface="IBM Plex Sans"/>
                </a:rPr>
                <a:t>GitHub code repository, video, slides etc. </a:t>
              </a:r>
              <a:endParaRPr lang="en-US" sz="800" kern="0" dirty="0">
                <a:solidFill>
                  <a:srgbClr val="000000"/>
                </a:solidFill>
              </a:endParaRPr>
            </a:p>
          </p:txBody>
        </p:sp>
      </p:grpSp>
      <p:sp>
        <p:nvSpPr>
          <p:cNvPr id="3" name="Rectangle 2">
            <a:extLst>
              <a:ext uri="{FF2B5EF4-FFF2-40B4-BE49-F238E27FC236}">
                <a16:creationId xmlns:a16="http://schemas.microsoft.com/office/drawing/2014/main" id="{62607499-772E-1A4E-936C-539708E029DC}"/>
              </a:ext>
            </a:extLst>
          </p:cNvPr>
          <p:cNvSpPr/>
          <p:nvPr/>
        </p:nvSpPr>
        <p:spPr>
          <a:xfrm>
            <a:off x="499911" y="4476750"/>
            <a:ext cx="7993819" cy="477438"/>
          </a:xfrm>
          <a:prstGeom prst="rect">
            <a:avLst/>
          </a:prstGeom>
        </p:spPr>
        <p:txBody>
          <a:bodyPr wrap="square">
            <a:spAutoFit/>
          </a:bodyPr>
          <a:lstStyle/>
          <a:p>
            <a:pPr>
              <a:lnSpc>
                <a:spcPts val="1600"/>
              </a:lnSpc>
              <a:spcAft>
                <a:spcPts val="600"/>
              </a:spcAft>
            </a:pPr>
            <a:r>
              <a:rPr lang="en-US" sz="780" b="1" dirty="0">
                <a:latin typeface="IBM Plex Sans" charset="0"/>
                <a:ea typeface="IBM Plex Sans" charset="0"/>
                <a:cs typeface="IBM Plex Sans" charset="0"/>
              </a:rPr>
              <a:t>Best Practice </a:t>
            </a:r>
            <a:r>
              <a:rPr lang="en-US" sz="780" b="1" i="1" dirty="0">
                <a:latin typeface="IBM Plex Sans" charset="0"/>
                <a:ea typeface="IBM Plex Sans" charset="0"/>
                <a:cs typeface="IBM Plex Sans" charset="0"/>
              </a:rPr>
              <a:t>: </a:t>
            </a:r>
            <a:r>
              <a:rPr lang="en-US" sz="780" i="1" dirty="0">
                <a:latin typeface="IBM Plex Sans" charset="0"/>
                <a:ea typeface="IBM Plex Sans" charset="0"/>
                <a:cs typeface="IBM Plex Sans" charset="0"/>
              </a:rPr>
              <a:t> </a:t>
            </a:r>
            <a:r>
              <a:rPr lang="en-US" sz="780" b="1" i="1" dirty="0">
                <a:latin typeface="IBM Plex Sans" charset="0"/>
                <a:ea typeface="IBM Plex Sans" charset="0"/>
                <a:cs typeface="IBM Plex Sans" charset="0"/>
              </a:rPr>
              <a:t>Kindly start at the earliest. </a:t>
            </a:r>
            <a:r>
              <a:rPr lang="en-US" sz="780" i="1" dirty="0">
                <a:latin typeface="IBM Plex Sans" charset="0"/>
                <a:ea typeface="IBM Plex Sans" charset="0"/>
                <a:cs typeface="IBM Plex Sans" charset="0"/>
              </a:rPr>
              <a:t>The later you start you will notice time will become a constraint and you may also not be able to relate to some “open for all” mentoring sessions we may be running for most of the audience who may be in “Step 3/4/5” because you are still at Step 1 or 2. Not to mention, this is a Global Challenge and time is an “important” factor for winning.</a:t>
            </a:r>
          </a:p>
        </p:txBody>
      </p:sp>
      <p:grpSp>
        <p:nvGrpSpPr>
          <p:cNvPr id="21" name="Group 20">
            <a:extLst>
              <a:ext uri="{FF2B5EF4-FFF2-40B4-BE49-F238E27FC236}">
                <a16:creationId xmlns:a16="http://schemas.microsoft.com/office/drawing/2014/main" id="{BE5CDE82-3629-2844-92BA-B02CFD18BA49}"/>
              </a:ext>
            </a:extLst>
          </p:cNvPr>
          <p:cNvGrpSpPr/>
          <p:nvPr/>
        </p:nvGrpSpPr>
        <p:grpSpPr>
          <a:xfrm>
            <a:off x="654804" y="4212817"/>
            <a:ext cx="7242253" cy="285271"/>
            <a:chOff x="343217" y="1355995"/>
            <a:chExt cx="7242253" cy="285271"/>
          </a:xfrm>
        </p:grpSpPr>
        <p:sp>
          <p:nvSpPr>
            <p:cNvPr id="6" name="TextBox 5">
              <a:extLst>
                <a:ext uri="{FF2B5EF4-FFF2-40B4-BE49-F238E27FC236}">
                  <a16:creationId xmlns:a16="http://schemas.microsoft.com/office/drawing/2014/main" id="{02BE4FA3-0C93-984D-8515-B4CBF667E679}"/>
                </a:ext>
              </a:extLst>
            </p:cNvPr>
            <p:cNvSpPr txBox="1"/>
            <p:nvPr/>
          </p:nvSpPr>
          <p:spPr>
            <a:xfrm>
              <a:off x="3206666" y="1355995"/>
              <a:ext cx="1957137" cy="285271"/>
            </a:xfrm>
            <a:prstGeom prst="rect">
              <a:avLst/>
            </a:prstGeom>
            <a:noFill/>
          </p:spPr>
          <p:txBody>
            <a:bodyPr wrap="square" rtlCol="0">
              <a:spAutoFit/>
            </a:bodyPr>
            <a:lstStyle/>
            <a:p>
              <a:pPr algn="l">
                <a:lnSpc>
                  <a:spcPts val="1600"/>
                </a:lnSpc>
                <a:spcAft>
                  <a:spcPts val="600"/>
                </a:spcAft>
              </a:pPr>
              <a:r>
                <a:rPr lang="en-US" sz="1200" dirty="0">
                  <a:solidFill>
                    <a:srgbClr val="2A62FF"/>
                  </a:solidFill>
                  <a:latin typeface="IBM Plex Sans" charset="0"/>
                  <a:ea typeface="IBM Plex Sans" charset="0"/>
                  <a:cs typeface="IBM Plex Sans" charset="0"/>
                </a:rPr>
                <a:t>Continuous mentoring</a:t>
              </a:r>
            </a:p>
          </p:txBody>
        </p:sp>
        <p:cxnSp>
          <p:nvCxnSpPr>
            <p:cNvPr id="9" name="Straight Connector 8">
              <a:extLst>
                <a:ext uri="{FF2B5EF4-FFF2-40B4-BE49-F238E27FC236}">
                  <a16:creationId xmlns:a16="http://schemas.microsoft.com/office/drawing/2014/main" id="{037FCE10-6EF6-8C46-82A2-9A7302CA9BFE}"/>
                </a:ext>
              </a:extLst>
            </p:cNvPr>
            <p:cNvCxnSpPr>
              <a:cxnSpLocks/>
            </p:cNvCxnSpPr>
            <p:nvPr/>
          </p:nvCxnSpPr>
          <p:spPr bwMode="auto">
            <a:xfrm>
              <a:off x="343217" y="1513365"/>
              <a:ext cx="2863449" cy="6714"/>
            </a:xfrm>
            <a:prstGeom prst="line">
              <a:avLst/>
            </a:prstGeom>
            <a:ln w="12700">
              <a:solidFill>
                <a:schemeClr val="accent1">
                  <a:lumMod val="40000"/>
                  <a:lumOff val="6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2D633D7-CED4-2B41-9D05-A5CBD9FEBE5C}"/>
                </a:ext>
              </a:extLst>
            </p:cNvPr>
            <p:cNvCxnSpPr>
              <a:cxnSpLocks/>
            </p:cNvCxnSpPr>
            <p:nvPr/>
          </p:nvCxnSpPr>
          <p:spPr bwMode="auto">
            <a:xfrm>
              <a:off x="4916905" y="1513365"/>
              <a:ext cx="2668565" cy="6714"/>
            </a:xfrm>
            <a:prstGeom prst="straightConnector1">
              <a:avLst/>
            </a:prstGeom>
            <a:ln w="12700">
              <a:solidFill>
                <a:schemeClr val="accent1">
                  <a:lumMod val="40000"/>
                  <a:lumOff val="6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DC10F294-4273-A14C-BA70-4BAFB74B945F}"/>
              </a:ext>
            </a:extLst>
          </p:cNvPr>
          <p:cNvGrpSpPr/>
          <p:nvPr/>
        </p:nvGrpSpPr>
        <p:grpSpPr>
          <a:xfrm>
            <a:off x="6781800" y="3269107"/>
            <a:ext cx="1442498" cy="674243"/>
            <a:chOff x="6864221" y="3843932"/>
            <a:chExt cx="1442498" cy="674243"/>
          </a:xfrm>
        </p:grpSpPr>
        <p:sp>
          <p:nvSpPr>
            <p:cNvPr id="4" name="TextBox 3">
              <a:extLst>
                <a:ext uri="{FF2B5EF4-FFF2-40B4-BE49-F238E27FC236}">
                  <a16:creationId xmlns:a16="http://schemas.microsoft.com/office/drawing/2014/main" id="{9A1A59A7-926F-2D4A-A580-4C6BC832B9DA}"/>
                </a:ext>
              </a:extLst>
            </p:cNvPr>
            <p:cNvSpPr txBox="1"/>
            <p:nvPr/>
          </p:nvSpPr>
          <p:spPr>
            <a:xfrm>
              <a:off x="6864221" y="4010817"/>
              <a:ext cx="1442498" cy="475130"/>
            </a:xfrm>
            <a:prstGeom prst="rect">
              <a:avLst/>
            </a:prstGeom>
            <a:noFill/>
          </p:spPr>
          <p:txBody>
            <a:bodyPr wrap="square" rtlCol="0">
              <a:spAutoFit/>
            </a:bodyPr>
            <a:lstStyle/>
            <a:p>
              <a:pPr algn="l">
                <a:lnSpc>
                  <a:spcPts val="1600"/>
                </a:lnSpc>
                <a:spcAft>
                  <a:spcPts val="600"/>
                </a:spcAft>
              </a:pPr>
              <a:r>
                <a:rPr lang="en-US" sz="800" b="1" dirty="0">
                  <a:solidFill>
                    <a:schemeClr val="tx1"/>
                  </a:solidFill>
                  <a:latin typeface="IBM Plex Sans" charset="0"/>
                  <a:ea typeface="IBM Plex Sans" charset="0"/>
                  <a:cs typeface="IBM Plex Sans" charset="0"/>
                </a:rPr>
                <a:t>Developer Advocacy team can help you</a:t>
              </a:r>
            </a:p>
          </p:txBody>
        </p:sp>
        <p:sp>
          <p:nvSpPr>
            <p:cNvPr id="5" name="Rectangle 4">
              <a:extLst>
                <a:ext uri="{FF2B5EF4-FFF2-40B4-BE49-F238E27FC236}">
                  <a16:creationId xmlns:a16="http://schemas.microsoft.com/office/drawing/2014/main" id="{16FFAD90-DF69-014C-94B1-1FF151ED2935}"/>
                </a:ext>
              </a:extLst>
            </p:cNvPr>
            <p:cNvSpPr/>
            <p:nvPr/>
          </p:nvSpPr>
          <p:spPr bwMode="auto">
            <a:xfrm>
              <a:off x="6899070" y="3843932"/>
              <a:ext cx="1372800" cy="674243"/>
            </a:xfrm>
            <a:prstGeom prst="rect">
              <a:avLst/>
            </a:prstGeom>
            <a:noFill/>
            <a:ln w="12700">
              <a:solidFill>
                <a:schemeClr val="tx1"/>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grpSp>
      <p:sp>
        <p:nvSpPr>
          <p:cNvPr id="44" name="Striped Right Arrow 43">
            <a:extLst>
              <a:ext uri="{FF2B5EF4-FFF2-40B4-BE49-F238E27FC236}">
                <a16:creationId xmlns:a16="http://schemas.microsoft.com/office/drawing/2014/main" id="{7871971A-58D1-7546-8E7C-BE87404F52FB}"/>
              </a:ext>
            </a:extLst>
          </p:cNvPr>
          <p:cNvSpPr/>
          <p:nvPr/>
        </p:nvSpPr>
        <p:spPr bwMode="auto">
          <a:xfrm>
            <a:off x="632952" y="4095750"/>
            <a:ext cx="7544189" cy="459644"/>
          </a:xfrm>
          <a:prstGeom prst="stripedRightArrow">
            <a:avLst/>
          </a:prstGeom>
          <a:solidFill>
            <a:schemeClr val="accent1"/>
          </a:solidFill>
          <a:ln w="127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ctr" defTabSz="914400" rtl="0" eaLnBrk="1" fontAlgn="base" latinLnBrk="0" hangingPunct="1">
              <a:lnSpc>
                <a:spcPts val="1600"/>
              </a:lnSpc>
              <a:spcBef>
                <a:spcPct val="0"/>
              </a:spcBef>
              <a:spcAft>
                <a:spcPts val="600"/>
              </a:spcAft>
              <a:buClrTx/>
              <a:buSzTx/>
              <a:buFontTx/>
              <a:buNone/>
              <a:tabLst/>
            </a:pPr>
            <a:r>
              <a:rPr kumimoji="0" lang="en-US" sz="1200" b="0" i="0" u="none" strike="noStrike" cap="none" normalizeH="0" baseline="0" dirty="0">
                <a:ln>
                  <a:noFill/>
                </a:ln>
                <a:solidFill>
                  <a:schemeClr val="bg1"/>
                </a:solidFill>
                <a:effectLst/>
                <a:latin typeface="IBM Plex Sans" panose="020B0503050000000000" pitchFamily="34" charset="77"/>
              </a:rPr>
              <a:t>Constant IBM Mentoring</a:t>
            </a:r>
          </a:p>
        </p:txBody>
      </p:sp>
      <p:sp>
        <p:nvSpPr>
          <p:cNvPr id="2" name="Slide Number Placeholder 1">
            <a:extLst>
              <a:ext uri="{FF2B5EF4-FFF2-40B4-BE49-F238E27FC236}">
                <a16:creationId xmlns:a16="http://schemas.microsoft.com/office/drawing/2014/main" id="{73FDC7D7-1A33-0440-9FE1-4E6C05868635}"/>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Tree>
    <p:extLst>
      <p:ext uri="{BB962C8B-B14F-4D97-AF65-F5344CB8AC3E}">
        <p14:creationId xmlns:p14="http://schemas.microsoft.com/office/powerpoint/2010/main" val="363433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4571640" y="360"/>
            <a:ext cx="4571280" cy="5142960"/>
          </a:xfrm>
          <a:prstGeom prst="rect">
            <a:avLst/>
          </a:prstGeom>
          <a:solidFill>
            <a:srgbClr val="0062FF"/>
          </a:solidFill>
          <a:ln>
            <a:solidFill>
              <a:srgbClr val="FFFFFF"/>
            </a:solidFill>
          </a:ln>
        </p:spPr>
        <p:style>
          <a:lnRef idx="0">
            <a:scrgbClr r="0" g="0" b="0"/>
          </a:lnRef>
          <a:fillRef idx="0">
            <a:scrgbClr r="0" g="0" b="0"/>
          </a:fillRef>
          <a:effectRef idx="0">
            <a:scrgbClr r="0" g="0" b="0"/>
          </a:effectRef>
          <a:fontRef idx="minor"/>
        </p:style>
        <p:txBody>
          <a:bodyPr lIns="219600" tIns="201240" rIns="228600" bIns="228600"/>
          <a:lstStyle/>
          <a:p>
            <a:pPr defTabSz="914378">
              <a:lnSpc>
                <a:spcPct val="150000"/>
              </a:lnSpc>
              <a:spcAft>
                <a:spcPts val="799"/>
              </a:spcAft>
            </a:pPr>
            <a:r>
              <a:rPr lang="en-US"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Starter kits consist of videos, graphics, written materials and code. They address:</a:t>
            </a:r>
            <a:br>
              <a:rPr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The problem statement</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Use cases</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 description of  the team’s solution</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An architectural diagram </a:t>
            </a:r>
            <a:br>
              <a:rPr sz="1400" dirty="0">
                <a:solidFill>
                  <a:prstClr val="black"/>
                </a:solidFill>
                <a:latin typeface="Verdana" panose="020B0604030504040204" pitchFamily="34" charset="0"/>
                <a:ea typeface="Verdana" panose="020B0604030504040204" pitchFamily="34" charset="0"/>
                <a:cs typeface="Verdana" panose="020B0604030504040204" pitchFamily="34" charset="0"/>
              </a:rPr>
            </a:b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 tutorial with starter code</a:t>
            </a:r>
            <a:endParaRPr lang="en-US" sz="14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endParaRPr>
          </a:p>
          <a:p>
            <a:pPr defTabSz="914378">
              <a:lnSpc>
                <a:spcPct val="150000"/>
              </a:lnSpc>
              <a:spcAft>
                <a:spcPts val="799"/>
              </a:spcAft>
            </a:pP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Data sets</a:t>
            </a:r>
            <a:endParaRPr lang="en-US" sz="14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endParaRPr>
          </a:p>
          <a:p>
            <a:pPr defTabSz="914378">
              <a:lnSpc>
                <a:spcPct val="150000"/>
              </a:lnSpc>
              <a:spcAft>
                <a:spcPts val="799"/>
              </a:spcAft>
            </a:pPr>
            <a:r>
              <a:rPr lang="en-US" sz="1400" spc="-1" dirty="0">
                <a:solidFill>
                  <a:srgbClr val="FFFFFF"/>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Documentation and other reference materials</a:t>
            </a:r>
            <a:endParaRPr lang="en-US" sz="14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endParaRPr>
          </a:p>
        </p:txBody>
      </p:sp>
      <p:sp>
        <p:nvSpPr>
          <p:cNvPr id="528" name="CustomShape 4"/>
          <p:cNvSpPr/>
          <p:nvPr/>
        </p:nvSpPr>
        <p:spPr>
          <a:xfrm>
            <a:off x="280440" y="819150"/>
            <a:ext cx="4062960" cy="3962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defTabSz="914378">
              <a:lnSpc>
                <a:spcPct val="150000"/>
              </a:lnSpc>
              <a:spcAft>
                <a:spcPts val="799"/>
              </a:spcAft>
            </a:pP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Some developers know what they want to build in challenges like Call for Code, but for those that don't, there are starter kits. These quick start guides help developers understand the scope of the problems and start building applications tied to easy-to-understand use cases in a matter of minutes.</a:t>
            </a:r>
          </a:p>
          <a:p>
            <a:pPr defTabSz="914378">
              <a:lnSpc>
                <a:spcPct val="150000"/>
              </a:lnSpc>
              <a:spcAft>
                <a:spcPts val="799"/>
              </a:spcAft>
            </a:pP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COVID-19 track - </a:t>
            </a:r>
            <a:r>
              <a:rPr lang="en-US" sz="10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hlinkClick r:id="rId2"/>
              </a:rPr>
              <a:t>https://developer.ibm.com/callforcode/get-started/covid-19/#starter-kits</a:t>
            </a: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t>
            </a:r>
          </a:p>
          <a:p>
            <a:pPr defTabSz="914378">
              <a:lnSpc>
                <a:spcPct val="150000"/>
              </a:lnSpc>
              <a:spcAft>
                <a:spcPts val="799"/>
              </a:spcAft>
            </a:pP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Climate Change track - </a:t>
            </a:r>
            <a:r>
              <a:rPr lang="en-US" sz="10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hlinkClick r:id="rId3"/>
              </a:rPr>
              <a:t>https://developer.ibm.com/callforcode/get-started/climate-change/</a:t>
            </a:r>
            <a:r>
              <a:rPr lang="en-US" sz="1200" spc="-1" dirty="0">
                <a:solidFill>
                  <a:srgbClr val="000000"/>
                </a:solidFill>
                <a:uFill>
                  <a:solidFill>
                    <a:srgbClr val="FFFFFF"/>
                  </a:solidFill>
                </a:uFill>
                <a:latin typeface="Verdana" panose="020B0604030504040204" pitchFamily="34" charset="0"/>
                <a:ea typeface="Verdana" panose="020B0604030504040204" pitchFamily="34" charset="0"/>
                <a:cs typeface="Verdana" panose="020B0604030504040204" pitchFamily="34" charset="0"/>
              </a:rPr>
              <a:t> </a:t>
            </a:r>
          </a:p>
        </p:txBody>
      </p:sp>
      <p:sp>
        <p:nvSpPr>
          <p:cNvPr id="6" name="Title 1">
            <a:extLst>
              <a:ext uri="{FF2B5EF4-FFF2-40B4-BE49-F238E27FC236}">
                <a16:creationId xmlns:a16="http://schemas.microsoft.com/office/drawing/2014/main" id="{1F0E90AC-CD36-42A9-8222-DE5D7AD3A760}"/>
              </a:ext>
            </a:extLst>
          </p:cNvPr>
          <p:cNvSpPr txBox="1">
            <a:spLocks/>
          </p:cNvSpPr>
          <p:nvPr/>
        </p:nvSpPr>
        <p:spPr>
          <a:xfrm>
            <a:off x="113940" y="151708"/>
            <a:ext cx="7886700" cy="591242"/>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r>
              <a:rPr lang="en-US" sz="2400" dirty="0">
                <a:latin typeface="Verdana" panose="020B0604030504040204" pitchFamily="34" charset="0"/>
                <a:ea typeface="Verdana" panose="020B0604030504040204" pitchFamily="34" charset="0"/>
                <a:cs typeface="Verdana" panose="020B0604030504040204" pitchFamily="34" charset="0"/>
              </a:rPr>
              <a:t>What is a Starter Kit?</a:t>
            </a:r>
          </a:p>
        </p:txBody>
      </p:sp>
    </p:spTree>
    <p:extLst>
      <p:ext uri="{BB962C8B-B14F-4D97-AF65-F5344CB8AC3E}">
        <p14:creationId xmlns:p14="http://schemas.microsoft.com/office/powerpoint/2010/main" val="24554029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03EE02-AA65-B746-B7A0-F161ED4EA7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67400" y="0"/>
            <a:ext cx="3276600" cy="5143500"/>
          </a:xfrm>
          <a:prstGeom prst="rect">
            <a:avLst/>
          </a:prstGeom>
        </p:spPr>
      </p:pic>
      <p:sp>
        <p:nvSpPr>
          <p:cNvPr id="4" name="Slide Number Placeholder 3">
            <a:extLst>
              <a:ext uri="{FF2B5EF4-FFF2-40B4-BE49-F238E27FC236}">
                <a16:creationId xmlns:a16="http://schemas.microsoft.com/office/drawing/2014/main" id="{14C3F21E-A224-3845-BF37-237D41F1B761}"/>
              </a:ext>
            </a:extLst>
          </p:cNvPr>
          <p:cNvSpPr>
            <a:spLocks noGrp="1"/>
          </p:cNvSpPr>
          <p:nvPr>
            <p:ph type="sldNum" sz="quarter" idx="11"/>
          </p:nvPr>
        </p:nvSpPr>
        <p:spPr>
          <a:xfrm>
            <a:off x="6583680" y="4783455"/>
            <a:ext cx="2103120" cy="276999"/>
          </a:xfrm>
        </p:spPr>
        <p:txBody>
          <a:bodyPr/>
          <a:lstStyle/>
          <a:p>
            <a:fld id="{59395FB3-9C97-154F-86B2-7E381B951268}" type="slidenum">
              <a:rPr lang="en-US" smtClean="0">
                <a:solidFill>
                  <a:srgbClr val="000000"/>
                </a:solidFill>
              </a:rPr>
              <a:pPr/>
              <a:t>13</a:t>
            </a:fld>
            <a:endParaRPr lang="en-US" dirty="0">
              <a:solidFill>
                <a:srgbClr val="000000"/>
              </a:solidFill>
            </a:endParaRPr>
          </a:p>
        </p:txBody>
      </p:sp>
      <p:sp>
        <p:nvSpPr>
          <p:cNvPr id="11" name="Title 1">
            <a:extLst>
              <a:ext uri="{FF2B5EF4-FFF2-40B4-BE49-F238E27FC236}">
                <a16:creationId xmlns:a16="http://schemas.microsoft.com/office/drawing/2014/main" id="{29CF6B93-4BDC-8E4A-A2C9-CBA5E45258BF}"/>
              </a:ext>
            </a:extLst>
          </p:cNvPr>
          <p:cNvSpPr txBox="1">
            <a:spLocks/>
          </p:cNvSpPr>
          <p:nvPr/>
        </p:nvSpPr>
        <p:spPr>
          <a:xfrm>
            <a:off x="364475" y="211292"/>
            <a:ext cx="4251771" cy="3042792"/>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2700" b="1" dirty="0">
                <a:solidFill>
                  <a:schemeClr val="accent1"/>
                </a:solidFill>
              </a:rPr>
              <a:t>KEY RULES</a:t>
            </a:r>
          </a:p>
          <a:p>
            <a:endParaRPr lang="en-US" sz="2100" b="1" dirty="0">
              <a:solidFill>
                <a:schemeClr val="bg1"/>
              </a:solidFill>
            </a:endParaRPr>
          </a:p>
        </p:txBody>
      </p:sp>
      <p:sp>
        <p:nvSpPr>
          <p:cNvPr id="6" name="Rectangle 5">
            <a:extLst>
              <a:ext uri="{FF2B5EF4-FFF2-40B4-BE49-F238E27FC236}">
                <a16:creationId xmlns:a16="http://schemas.microsoft.com/office/drawing/2014/main" id="{C34CD1AE-DAC0-C045-A360-2F48E187C316}"/>
              </a:ext>
            </a:extLst>
          </p:cNvPr>
          <p:cNvSpPr/>
          <p:nvPr/>
        </p:nvSpPr>
        <p:spPr>
          <a:xfrm>
            <a:off x="364475" y="648823"/>
            <a:ext cx="4937570" cy="4478149"/>
          </a:xfrm>
          <a:prstGeom prst="rect">
            <a:avLst/>
          </a:prstGeom>
        </p:spPr>
        <p:txBody>
          <a:bodyPr wrap="square">
            <a:spAutoFit/>
          </a:bodyPr>
          <a:lstStyle/>
          <a:p>
            <a:r>
              <a:rPr lang="en-US" sz="1500" b="1" dirty="0">
                <a:solidFill>
                  <a:srgbClr val="00B2EF"/>
                </a:solidFill>
              </a:rPr>
              <a:t>ACCEPT THE PARTICIPATION AGREEMENT</a:t>
            </a:r>
          </a:p>
          <a:p>
            <a:pPr fontAlgn="base"/>
            <a:r>
              <a:rPr lang="en-IN" sz="1500" dirty="0"/>
              <a:t>All team members must have accepted the </a:t>
            </a:r>
            <a:r>
              <a:rPr lang="en-IN" sz="1500" dirty="0">
                <a:hlinkClick r:id="rId4"/>
              </a:rPr>
              <a:t>2020 Participation Agreement</a:t>
            </a:r>
            <a:r>
              <a:rPr lang="en-IN" sz="1500" dirty="0"/>
              <a:t> for their submissions to be eligible</a:t>
            </a:r>
          </a:p>
          <a:p>
            <a:endParaRPr lang="en-US" sz="1500" dirty="0">
              <a:solidFill>
                <a:schemeClr val="bg1"/>
              </a:solidFill>
            </a:endParaRPr>
          </a:p>
          <a:p>
            <a:r>
              <a:rPr lang="en-US" sz="1500" b="1" dirty="0">
                <a:solidFill>
                  <a:srgbClr val="00B2EF"/>
                </a:solidFill>
              </a:rPr>
              <a:t>COMPETE ALONE OR AS PART OF A TEAM</a:t>
            </a:r>
          </a:p>
          <a:p>
            <a:pPr fontAlgn="base"/>
            <a:r>
              <a:rPr lang="en-IN" sz="1500" dirty="0"/>
              <a:t>Teams of up to five (5) participants, each at least 18 years old, are allowed. </a:t>
            </a:r>
          </a:p>
          <a:p>
            <a:pPr fontAlgn="base"/>
            <a:r>
              <a:rPr lang="en-IN" sz="1500" dirty="0"/>
              <a:t>A participant may not be part of multiple teams.</a:t>
            </a:r>
          </a:p>
          <a:p>
            <a:endParaRPr lang="en-US" sz="1500" dirty="0">
              <a:solidFill>
                <a:schemeClr val="bg1"/>
              </a:solidFill>
            </a:endParaRPr>
          </a:p>
          <a:p>
            <a:r>
              <a:rPr lang="en-US" sz="1500" b="1" dirty="0">
                <a:solidFill>
                  <a:srgbClr val="00B2EF"/>
                </a:solidFill>
              </a:rPr>
              <a:t>USE THE IBM CLOUD</a:t>
            </a:r>
          </a:p>
          <a:p>
            <a:pPr fontAlgn="base"/>
            <a:r>
              <a:rPr lang="en-IN" sz="1350" dirty="0"/>
              <a:t>Submissions must use one or more </a:t>
            </a:r>
            <a:r>
              <a:rPr lang="en-IN" sz="1350" dirty="0">
                <a:hlinkClick r:id="rId5"/>
              </a:rPr>
              <a:t>IBM Cloud services</a:t>
            </a:r>
            <a:r>
              <a:rPr lang="en-IN" sz="1350" dirty="0"/>
              <a:t> or </a:t>
            </a:r>
            <a:r>
              <a:rPr lang="en-IN" sz="1350" dirty="0">
                <a:hlinkClick r:id="rId6"/>
              </a:rPr>
              <a:t>IBM Systems</a:t>
            </a:r>
            <a:r>
              <a:rPr lang="en-IN" sz="1350" dirty="0"/>
              <a:t>. Use of sponsor or affiliate APIs and open source libraries is also encouraged.</a:t>
            </a:r>
          </a:p>
          <a:p>
            <a:pPr fontAlgn="base"/>
            <a:endParaRPr lang="en-IN" sz="1350" dirty="0"/>
          </a:p>
          <a:p>
            <a:pPr fontAlgn="base"/>
            <a:r>
              <a:rPr lang="en-IN" sz="1350" dirty="0"/>
              <a:t>Applications must be new and built for the 2020 competition, but they may use code that was open sourced and publicly available to all other participants as of February 26, 2020.</a:t>
            </a:r>
          </a:p>
          <a:p>
            <a:pPr fontAlgn="base"/>
            <a:endParaRPr lang="en-IN" sz="1350" dirty="0"/>
          </a:p>
          <a:p>
            <a:pPr fontAlgn="base"/>
            <a:r>
              <a:rPr lang="en-IN" sz="1350" dirty="0"/>
              <a:t>Winning teams will be subject to a code review after submissions close.</a:t>
            </a:r>
          </a:p>
        </p:txBody>
      </p:sp>
    </p:spTree>
    <p:extLst>
      <p:ext uri="{BB962C8B-B14F-4D97-AF65-F5344CB8AC3E}">
        <p14:creationId xmlns:p14="http://schemas.microsoft.com/office/powerpoint/2010/main" val="2635598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67970">
              <a:lnSpc>
                <a:spcPct val="100000"/>
              </a:lnSpc>
              <a:spcBef>
                <a:spcPts val="100"/>
              </a:spcBef>
            </a:pPr>
            <a:r>
              <a:rPr spc="-125" dirty="0"/>
              <a:t>J</a:t>
            </a:r>
            <a:r>
              <a:rPr spc="-165" dirty="0"/>
              <a:t>u</a:t>
            </a:r>
            <a:r>
              <a:rPr spc="-220" dirty="0"/>
              <a:t>d</a:t>
            </a:r>
            <a:r>
              <a:rPr spc="-355" dirty="0"/>
              <a:t>g</a:t>
            </a:r>
            <a:r>
              <a:rPr spc="-135" dirty="0"/>
              <a:t>i</a:t>
            </a:r>
            <a:r>
              <a:rPr spc="-290" dirty="0"/>
              <a:t>n</a:t>
            </a:r>
            <a:r>
              <a:rPr spc="-355" dirty="0"/>
              <a:t>g</a:t>
            </a:r>
          </a:p>
        </p:txBody>
      </p:sp>
      <p:sp>
        <p:nvSpPr>
          <p:cNvPr id="3" name="object 3"/>
          <p:cNvSpPr txBox="1"/>
          <p:nvPr/>
        </p:nvSpPr>
        <p:spPr>
          <a:xfrm>
            <a:off x="4116196" y="811784"/>
            <a:ext cx="4417060" cy="3997960"/>
          </a:xfrm>
          <a:prstGeom prst="rect">
            <a:avLst/>
          </a:prstGeom>
        </p:spPr>
        <p:txBody>
          <a:bodyPr vert="horz" wrap="square" lIns="0" tIns="12700" rIns="0" bIns="0" rtlCol="0">
            <a:spAutoFit/>
          </a:bodyPr>
          <a:lstStyle/>
          <a:p>
            <a:pPr marL="12700">
              <a:lnSpc>
                <a:spcPct val="100000"/>
              </a:lnSpc>
              <a:spcBef>
                <a:spcPts val="100"/>
              </a:spcBef>
            </a:pPr>
            <a:r>
              <a:rPr sz="2100" b="1" spc="-215" dirty="0">
                <a:latin typeface="Verdana"/>
                <a:cs typeface="Verdana"/>
              </a:rPr>
              <a:t>Four </a:t>
            </a:r>
            <a:r>
              <a:rPr sz="2100" b="1" spc="-185" dirty="0">
                <a:latin typeface="Verdana"/>
                <a:cs typeface="Verdana"/>
              </a:rPr>
              <a:t>equally </a:t>
            </a:r>
            <a:r>
              <a:rPr sz="2100" b="1" spc="-225" dirty="0">
                <a:latin typeface="Verdana"/>
                <a:cs typeface="Verdana"/>
              </a:rPr>
              <a:t>weighted</a:t>
            </a:r>
            <a:r>
              <a:rPr sz="2100" b="1" spc="-260" dirty="0">
                <a:latin typeface="Verdana"/>
                <a:cs typeface="Verdana"/>
              </a:rPr>
              <a:t> </a:t>
            </a:r>
            <a:r>
              <a:rPr sz="2100" b="1" spc="-175" dirty="0">
                <a:latin typeface="Verdana"/>
                <a:cs typeface="Verdana"/>
              </a:rPr>
              <a:t>criteria</a:t>
            </a:r>
            <a:endParaRPr sz="2100" dirty="0">
              <a:latin typeface="Verdana"/>
              <a:cs typeface="Verdana"/>
            </a:endParaRPr>
          </a:p>
          <a:p>
            <a:pPr marL="22860">
              <a:lnSpc>
                <a:spcPct val="100000"/>
              </a:lnSpc>
              <a:spcBef>
                <a:spcPts val="1875"/>
              </a:spcBef>
            </a:pPr>
            <a:r>
              <a:rPr sz="1400" b="1" spc="-140" dirty="0">
                <a:solidFill>
                  <a:srgbClr val="66A1FF"/>
                </a:solidFill>
                <a:latin typeface="Verdana"/>
                <a:cs typeface="Verdana"/>
              </a:rPr>
              <a:t>Completeness </a:t>
            </a:r>
            <a:r>
              <a:rPr sz="1400" b="1" spc="-145" dirty="0">
                <a:solidFill>
                  <a:srgbClr val="66A1FF"/>
                </a:solidFill>
                <a:latin typeface="Verdana"/>
                <a:cs typeface="Verdana"/>
              </a:rPr>
              <a:t>and</a:t>
            </a:r>
            <a:r>
              <a:rPr sz="1400" b="1" spc="-180" dirty="0">
                <a:solidFill>
                  <a:srgbClr val="66A1FF"/>
                </a:solidFill>
                <a:latin typeface="Verdana"/>
                <a:cs typeface="Verdana"/>
              </a:rPr>
              <a:t> </a:t>
            </a:r>
            <a:r>
              <a:rPr sz="1400" b="1" spc="-125" dirty="0">
                <a:solidFill>
                  <a:srgbClr val="66A1FF"/>
                </a:solidFill>
                <a:latin typeface="Verdana"/>
                <a:cs typeface="Verdana"/>
              </a:rPr>
              <a:t>transferability</a:t>
            </a:r>
            <a:endParaRPr sz="1400" dirty="0">
              <a:latin typeface="Verdana"/>
              <a:cs typeface="Verdana"/>
            </a:endParaRPr>
          </a:p>
          <a:p>
            <a:pPr marL="22860" marR="307340">
              <a:lnSpc>
                <a:spcPct val="101400"/>
              </a:lnSpc>
            </a:pPr>
            <a:r>
              <a:rPr sz="1400" spc="10" dirty="0">
                <a:solidFill>
                  <a:srgbClr val="2B2B2B"/>
                </a:solidFill>
                <a:latin typeface="Arial"/>
                <a:cs typeface="Arial"/>
              </a:rPr>
              <a:t>How </a:t>
            </a:r>
            <a:r>
              <a:rPr sz="1400" spc="35" dirty="0">
                <a:solidFill>
                  <a:srgbClr val="2B2B2B"/>
                </a:solidFill>
                <a:latin typeface="Arial"/>
                <a:cs typeface="Arial"/>
              </a:rPr>
              <a:t>fully </a:t>
            </a:r>
            <a:r>
              <a:rPr sz="1400" spc="-15" dirty="0">
                <a:solidFill>
                  <a:srgbClr val="2B2B2B"/>
                </a:solidFill>
                <a:latin typeface="Arial"/>
                <a:cs typeface="Arial"/>
              </a:rPr>
              <a:t>has </a:t>
            </a:r>
            <a:r>
              <a:rPr sz="1400" spc="30" dirty="0">
                <a:solidFill>
                  <a:srgbClr val="2B2B2B"/>
                </a:solidFill>
                <a:latin typeface="Arial"/>
                <a:cs typeface="Arial"/>
              </a:rPr>
              <a:t>the </a:t>
            </a:r>
            <a:r>
              <a:rPr sz="1400" spc="5" dirty="0">
                <a:solidFill>
                  <a:srgbClr val="2B2B2B"/>
                </a:solidFill>
                <a:latin typeface="Arial"/>
                <a:cs typeface="Arial"/>
              </a:rPr>
              <a:t>idea </a:t>
            </a:r>
            <a:r>
              <a:rPr sz="1400" dirty="0">
                <a:solidFill>
                  <a:srgbClr val="2B2B2B"/>
                </a:solidFill>
                <a:latin typeface="Arial"/>
                <a:cs typeface="Arial"/>
              </a:rPr>
              <a:t>been </a:t>
            </a:r>
            <a:r>
              <a:rPr sz="1400" spc="15" dirty="0">
                <a:solidFill>
                  <a:srgbClr val="2B2B2B"/>
                </a:solidFill>
                <a:latin typeface="Arial"/>
                <a:cs typeface="Arial"/>
              </a:rPr>
              <a:t>implemented? </a:t>
            </a:r>
            <a:r>
              <a:rPr sz="1400" spc="-55" dirty="0">
                <a:solidFill>
                  <a:srgbClr val="2B2B2B"/>
                </a:solidFill>
                <a:latin typeface="Arial"/>
                <a:cs typeface="Arial"/>
              </a:rPr>
              <a:t>Can </a:t>
            </a:r>
            <a:r>
              <a:rPr sz="1400" spc="70" dirty="0">
                <a:solidFill>
                  <a:srgbClr val="2B2B2B"/>
                </a:solidFill>
                <a:latin typeface="Arial"/>
                <a:cs typeface="Arial"/>
              </a:rPr>
              <a:t>it  </a:t>
            </a:r>
            <a:r>
              <a:rPr sz="1400" spc="-5" dirty="0">
                <a:solidFill>
                  <a:srgbClr val="2B2B2B"/>
                </a:solidFill>
                <a:latin typeface="Arial"/>
                <a:cs typeface="Arial"/>
              </a:rPr>
              <a:t>achieve</a:t>
            </a:r>
            <a:r>
              <a:rPr sz="1400" spc="-75" dirty="0">
                <a:solidFill>
                  <a:srgbClr val="2B2B2B"/>
                </a:solidFill>
                <a:latin typeface="Arial"/>
                <a:cs typeface="Arial"/>
              </a:rPr>
              <a:t> </a:t>
            </a:r>
            <a:r>
              <a:rPr sz="1400" spc="-10" dirty="0">
                <a:solidFill>
                  <a:srgbClr val="2B2B2B"/>
                </a:solidFill>
                <a:latin typeface="Arial"/>
                <a:cs typeface="Arial"/>
              </a:rPr>
              <a:t>an</a:t>
            </a:r>
            <a:r>
              <a:rPr sz="1400" spc="-60" dirty="0">
                <a:solidFill>
                  <a:srgbClr val="2B2B2B"/>
                </a:solidFill>
                <a:latin typeface="Arial"/>
                <a:cs typeface="Arial"/>
              </a:rPr>
              <a:t> </a:t>
            </a:r>
            <a:r>
              <a:rPr sz="1400" spc="30" dirty="0">
                <a:solidFill>
                  <a:srgbClr val="2B2B2B"/>
                </a:solidFill>
                <a:latin typeface="Arial"/>
                <a:cs typeface="Arial"/>
              </a:rPr>
              <a:t>impact</a:t>
            </a:r>
            <a:r>
              <a:rPr sz="1400" spc="-70" dirty="0">
                <a:solidFill>
                  <a:srgbClr val="2B2B2B"/>
                </a:solidFill>
                <a:latin typeface="Arial"/>
                <a:cs typeface="Arial"/>
              </a:rPr>
              <a:t> </a:t>
            </a:r>
            <a:r>
              <a:rPr sz="1400" spc="25" dirty="0">
                <a:solidFill>
                  <a:srgbClr val="2B2B2B"/>
                </a:solidFill>
                <a:latin typeface="Arial"/>
                <a:cs typeface="Arial"/>
              </a:rPr>
              <a:t>in</a:t>
            </a:r>
            <a:r>
              <a:rPr sz="1400" spc="-6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10" dirty="0">
                <a:solidFill>
                  <a:srgbClr val="2B2B2B"/>
                </a:solidFill>
                <a:latin typeface="Arial"/>
                <a:cs typeface="Arial"/>
              </a:rPr>
              <a:t>field?</a:t>
            </a:r>
            <a:r>
              <a:rPr sz="1400" spc="-70" dirty="0">
                <a:solidFill>
                  <a:srgbClr val="2B2B2B"/>
                </a:solidFill>
                <a:latin typeface="Arial"/>
                <a:cs typeface="Arial"/>
              </a:rPr>
              <a:t> </a:t>
            </a:r>
            <a:r>
              <a:rPr sz="1400" spc="-55" dirty="0">
                <a:solidFill>
                  <a:srgbClr val="2B2B2B"/>
                </a:solidFill>
                <a:latin typeface="Arial"/>
                <a:cs typeface="Arial"/>
              </a:rPr>
              <a:t>Can </a:t>
            </a:r>
            <a:r>
              <a:rPr sz="1400" spc="70" dirty="0">
                <a:solidFill>
                  <a:srgbClr val="2B2B2B"/>
                </a:solidFill>
                <a:latin typeface="Arial"/>
                <a:cs typeface="Arial"/>
              </a:rPr>
              <a:t>it</a:t>
            </a:r>
            <a:r>
              <a:rPr sz="1400" spc="-70" dirty="0">
                <a:solidFill>
                  <a:srgbClr val="2B2B2B"/>
                </a:solidFill>
                <a:latin typeface="Arial"/>
                <a:cs typeface="Arial"/>
              </a:rPr>
              <a:t> </a:t>
            </a:r>
            <a:r>
              <a:rPr sz="1400" spc="10" dirty="0">
                <a:solidFill>
                  <a:srgbClr val="2B2B2B"/>
                </a:solidFill>
                <a:latin typeface="Arial"/>
                <a:cs typeface="Arial"/>
              </a:rPr>
              <a:t>be</a:t>
            </a:r>
            <a:r>
              <a:rPr sz="1400" spc="-75" dirty="0">
                <a:solidFill>
                  <a:srgbClr val="2B2B2B"/>
                </a:solidFill>
                <a:latin typeface="Arial"/>
                <a:cs typeface="Arial"/>
              </a:rPr>
              <a:t> </a:t>
            </a:r>
            <a:r>
              <a:rPr sz="1400" spc="20" dirty="0">
                <a:solidFill>
                  <a:srgbClr val="2B2B2B"/>
                </a:solidFill>
                <a:latin typeface="Arial"/>
                <a:cs typeface="Arial"/>
              </a:rPr>
              <a:t>transferred  </a:t>
            </a:r>
            <a:r>
              <a:rPr sz="1400" spc="-5" dirty="0">
                <a:solidFill>
                  <a:srgbClr val="2B2B2B"/>
                </a:solidFill>
                <a:latin typeface="Arial"/>
                <a:cs typeface="Arial"/>
              </a:rPr>
              <a:t>elsewhere?</a:t>
            </a:r>
            <a:endParaRPr sz="1400" dirty="0">
              <a:latin typeface="Arial"/>
              <a:cs typeface="Arial"/>
            </a:endParaRPr>
          </a:p>
          <a:p>
            <a:pPr marL="22860">
              <a:lnSpc>
                <a:spcPct val="100000"/>
              </a:lnSpc>
              <a:spcBef>
                <a:spcPts val="1610"/>
              </a:spcBef>
            </a:pPr>
            <a:r>
              <a:rPr sz="1400" b="1" spc="-125" dirty="0">
                <a:solidFill>
                  <a:srgbClr val="66A1FF"/>
                </a:solidFill>
                <a:latin typeface="Verdana"/>
                <a:cs typeface="Verdana"/>
              </a:rPr>
              <a:t>Effectiveness </a:t>
            </a:r>
            <a:r>
              <a:rPr sz="1400" b="1" spc="-145" dirty="0">
                <a:solidFill>
                  <a:srgbClr val="66A1FF"/>
                </a:solidFill>
                <a:latin typeface="Verdana"/>
                <a:cs typeface="Verdana"/>
              </a:rPr>
              <a:t>and</a:t>
            </a:r>
            <a:r>
              <a:rPr sz="1400" b="1" spc="-195" dirty="0">
                <a:solidFill>
                  <a:srgbClr val="66A1FF"/>
                </a:solidFill>
                <a:latin typeface="Verdana"/>
                <a:cs typeface="Verdana"/>
              </a:rPr>
              <a:t> </a:t>
            </a:r>
            <a:r>
              <a:rPr sz="1400" b="1" spc="-120" dirty="0">
                <a:solidFill>
                  <a:srgbClr val="66A1FF"/>
                </a:solidFill>
                <a:latin typeface="Verdana"/>
                <a:cs typeface="Verdana"/>
              </a:rPr>
              <a:t>efficiency</a:t>
            </a:r>
            <a:endParaRPr sz="1400" dirty="0">
              <a:latin typeface="Verdana"/>
              <a:cs typeface="Verdana"/>
            </a:endParaRPr>
          </a:p>
          <a:p>
            <a:pPr marL="22860" marR="5080">
              <a:lnSpc>
                <a:spcPct val="101400"/>
              </a:lnSpc>
            </a:pPr>
            <a:r>
              <a:rPr sz="1400" spc="-30" dirty="0">
                <a:solidFill>
                  <a:srgbClr val="2B2B2B"/>
                </a:solidFill>
                <a:latin typeface="Arial"/>
                <a:cs typeface="Arial"/>
              </a:rPr>
              <a:t>Does </a:t>
            </a:r>
            <a:r>
              <a:rPr sz="1400" spc="30" dirty="0">
                <a:solidFill>
                  <a:srgbClr val="2B2B2B"/>
                </a:solidFill>
                <a:latin typeface="Arial"/>
                <a:cs typeface="Arial"/>
              </a:rPr>
              <a:t>the </a:t>
            </a:r>
            <a:r>
              <a:rPr sz="1400" spc="25" dirty="0">
                <a:solidFill>
                  <a:srgbClr val="2B2B2B"/>
                </a:solidFill>
                <a:latin typeface="Arial"/>
                <a:cs typeface="Arial"/>
              </a:rPr>
              <a:t>solution </a:t>
            </a:r>
            <a:r>
              <a:rPr sz="1400" dirty="0">
                <a:solidFill>
                  <a:srgbClr val="2B2B2B"/>
                </a:solidFill>
                <a:latin typeface="Arial"/>
                <a:cs typeface="Arial"/>
              </a:rPr>
              <a:t>address </a:t>
            </a:r>
            <a:r>
              <a:rPr sz="1400" spc="-35" dirty="0">
                <a:solidFill>
                  <a:srgbClr val="2B2B2B"/>
                </a:solidFill>
                <a:latin typeface="Arial"/>
                <a:cs typeface="Arial"/>
              </a:rPr>
              <a:t>a </a:t>
            </a:r>
            <a:r>
              <a:rPr sz="1400" spc="5" dirty="0">
                <a:solidFill>
                  <a:srgbClr val="2B2B2B"/>
                </a:solidFill>
                <a:latin typeface="Arial"/>
                <a:cs typeface="Arial"/>
              </a:rPr>
              <a:t>high </a:t>
            </a:r>
            <a:r>
              <a:rPr sz="1400" spc="35" dirty="0">
                <a:solidFill>
                  <a:srgbClr val="2B2B2B"/>
                </a:solidFill>
                <a:latin typeface="Arial"/>
                <a:cs typeface="Arial"/>
              </a:rPr>
              <a:t>priority </a:t>
            </a:r>
            <a:r>
              <a:rPr sz="1400" spc="-35" dirty="0">
                <a:solidFill>
                  <a:srgbClr val="2B2B2B"/>
                </a:solidFill>
                <a:latin typeface="Arial"/>
                <a:cs typeface="Arial"/>
              </a:rPr>
              <a:t>area? </a:t>
            </a:r>
            <a:r>
              <a:rPr sz="1400" spc="-30" dirty="0">
                <a:solidFill>
                  <a:srgbClr val="2B2B2B"/>
                </a:solidFill>
                <a:latin typeface="Arial"/>
                <a:cs typeface="Arial"/>
              </a:rPr>
              <a:t>Does </a:t>
            </a:r>
            <a:r>
              <a:rPr sz="1400" spc="70" dirty="0">
                <a:solidFill>
                  <a:srgbClr val="2B2B2B"/>
                </a:solidFill>
                <a:latin typeface="Arial"/>
                <a:cs typeface="Arial"/>
              </a:rPr>
              <a:t>it  </a:t>
            </a:r>
            <a:r>
              <a:rPr sz="1400" spc="-5" dirty="0">
                <a:solidFill>
                  <a:srgbClr val="2B2B2B"/>
                </a:solidFill>
                <a:latin typeface="Arial"/>
                <a:cs typeface="Arial"/>
              </a:rPr>
              <a:t>achieve</a:t>
            </a:r>
            <a:r>
              <a:rPr sz="1400" spc="-75" dirty="0">
                <a:solidFill>
                  <a:srgbClr val="2B2B2B"/>
                </a:solidFill>
                <a:latin typeface="Arial"/>
                <a:cs typeface="Arial"/>
              </a:rPr>
              <a:t> </a:t>
            </a:r>
            <a:r>
              <a:rPr sz="1400" spc="35" dirty="0">
                <a:solidFill>
                  <a:srgbClr val="2B2B2B"/>
                </a:solidFill>
                <a:latin typeface="Arial"/>
                <a:cs typeface="Arial"/>
              </a:rPr>
              <a:t>its</a:t>
            </a:r>
            <a:r>
              <a:rPr sz="1400" spc="-55" dirty="0">
                <a:solidFill>
                  <a:srgbClr val="2B2B2B"/>
                </a:solidFill>
                <a:latin typeface="Arial"/>
                <a:cs typeface="Arial"/>
              </a:rPr>
              <a:t> </a:t>
            </a:r>
            <a:r>
              <a:rPr sz="1400" spc="-5" dirty="0">
                <a:solidFill>
                  <a:srgbClr val="2B2B2B"/>
                </a:solidFill>
                <a:latin typeface="Arial"/>
                <a:cs typeface="Arial"/>
              </a:rPr>
              <a:t>goal</a:t>
            </a:r>
            <a:r>
              <a:rPr sz="1400" spc="-70" dirty="0">
                <a:solidFill>
                  <a:srgbClr val="2B2B2B"/>
                </a:solidFill>
                <a:latin typeface="Arial"/>
                <a:cs typeface="Arial"/>
              </a:rPr>
              <a:t> </a:t>
            </a:r>
            <a:r>
              <a:rPr sz="1400" spc="20" dirty="0">
                <a:solidFill>
                  <a:srgbClr val="2B2B2B"/>
                </a:solidFill>
                <a:latin typeface="Arial"/>
                <a:cs typeface="Arial"/>
              </a:rPr>
              <a:t>effectively</a:t>
            </a:r>
            <a:r>
              <a:rPr sz="1400" spc="-60" dirty="0">
                <a:solidFill>
                  <a:srgbClr val="2B2B2B"/>
                </a:solidFill>
                <a:latin typeface="Arial"/>
                <a:cs typeface="Arial"/>
              </a:rPr>
              <a:t> </a:t>
            </a:r>
            <a:r>
              <a:rPr sz="1400" spc="5" dirty="0">
                <a:solidFill>
                  <a:srgbClr val="2B2B2B"/>
                </a:solidFill>
                <a:latin typeface="Arial"/>
                <a:cs typeface="Arial"/>
              </a:rPr>
              <a:t>and</a:t>
            </a:r>
            <a:r>
              <a:rPr sz="1400" spc="-65" dirty="0">
                <a:solidFill>
                  <a:srgbClr val="2B2B2B"/>
                </a:solidFill>
                <a:latin typeface="Arial"/>
                <a:cs typeface="Arial"/>
              </a:rPr>
              <a:t> </a:t>
            </a:r>
            <a:r>
              <a:rPr sz="1400" spc="15" dirty="0">
                <a:solidFill>
                  <a:srgbClr val="2B2B2B"/>
                </a:solidFill>
                <a:latin typeface="Arial"/>
                <a:cs typeface="Arial"/>
              </a:rPr>
              <a:t>efficiently?</a:t>
            </a:r>
            <a:r>
              <a:rPr sz="1400" spc="-65" dirty="0">
                <a:solidFill>
                  <a:srgbClr val="2B2B2B"/>
                </a:solidFill>
                <a:latin typeface="Arial"/>
                <a:cs typeface="Arial"/>
              </a:rPr>
              <a:t> </a:t>
            </a:r>
            <a:r>
              <a:rPr sz="1400" spc="-55" dirty="0">
                <a:solidFill>
                  <a:srgbClr val="2B2B2B"/>
                </a:solidFill>
                <a:latin typeface="Arial"/>
                <a:cs typeface="Arial"/>
              </a:rPr>
              <a:t>Can</a:t>
            </a:r>
            <a:r>
              <a:rPr sz="1400" spc="-60" dirty="0">
                <a:solidFill>
                  <a:srgbClr val="2B2B2B"/>
                </a:solidFill>
                <a:latin typeface="Arial"/>
                <a:cs typeface="Arial"/>
              </a:rPr>
              <a:t> </a:t>
            </a:r>
            <a:r>
              <a:rPr sz="1400" spc="70" dirty="0">
                <a:solidFill>
                  <a:srgbClr val="2B2B2B"/>
                </a:solidFill>
                <a:latin typeface="Arial"/>
                <a:cs typeface="Arial"/>
              </a:rPr>
              <a:t>it</a:t>
            </a:r>
            <a:r>
              <a:rPr sz="1400" spc="-65" dirty="0">
                <a:solidFill>
                  <a:srgbClr val="2B2B2B"/>
                </a:solidFill>
                <a:latin typeface="Arial"/>
                <a:cs typeface="Arial"/>
              </a:rPr>
              <a:t> </a:t>
            </a:r>
            <a:r>
              <a:rPr sz="1400" spc="-20" dirty="0">
                <a:solidFill>
                  <a:srgbClr val="2B2B2B"/>
                </a:solidFill>
                <a:latin typeface="Arial"/>
                <a:cs typeface="Arial"/>
              </a:rPr>
              <a:t>scale?</a:t>
            </a:r>
            <a:endParaRPr sz="1400" dirty="0">
              <a:latin typeface="Arial"/>
              <a:cs typeface="Arial"/>
            </a:endParaRPr>
          </a:p>
          <a:p>
            <a:pPr marL="22860">
              <a:lnSpc>
                <a:spcPct val="100000"/>
              </a:lnSpc>
              <a:spcBef>
                <a:spcPts val="1605"/>
              </a:spcBef>
            </a:pPr>
            <a:r>
              <a:rPr sz="1400" b="1" spc="-155" dirty="0">
                <a:solidFill>
                  <a:srgbClr val="66A1FF"/>
                </a:solidFill>
                <a:latin typeface="Verdana"/>
                <a:cs typeface="Verdana"/>
              </a:rPr>
              <a:t>Design </a:t>
            </a:r>
            <a:r>
              <a:rPr sz="1400" b="1" spc="-145" dirty="0">
                <a:solidFill>
                  <a:srgbClr val="66A1FF"/>
                </a:solidFill>
                <a:latin typeface="Verdana"/>
                <a:cs typeface="Verdana"/>
              </a:rPr>
              <a:t>and</a:t>
            </a:r>
            <a:r>
              <a:rPr sz="1400" b="1" spc="-155" dirty="0">
                <a:solidFill>
                  <a:srgbClr val="66A1FF"/>
                </a:solidFill>
                <a:latin typeface="Verdana"/>
                <a:cs typeface="Verdana"/>
              </a:rPr>
              <a:t> </a:t>
            </a:r>
            <a:r>
              <a:rPr sz="1400" b="1" spc="-120" dirty="0">
                <a:solidFill>
                  <a:srgbClr val="66A1FF"/>
                </a:solidFill>
                <a:latin typeface="Verdana"/>
                <a:cs typeface="Verdana"/>
              </a:rPr>
              <a:t>usability</a:t>
            </a:r>
            <a:endParaRPr sz="1400" dirty="0">
              <a:latin typeface="Verdana"/>
              <a:cs typeface="Verdana"/>
            </a:endParaRPr>
          </a:p>
          <a:p>
            <a:pPr marL="22860" marR="174625">
              <a:lnSpc>
                <a:spcPct val="101400"/>
              </a:lnSpc>
            </a:pPr>
            <a:r>
              <a:rPr sz="1400" spc="10" dirty="0">
                <a:solidFill>
                  <a:srgbClr val="2B2B2B"/>
                </a:solidFill>
                <a:latin typeface="Arial"/>
                <a:cs typeface="Arial"/>
              </a:rPr>
              <a:t>How</a:t>
            </a:r>
            <a:r>
              <a:rPr sz="1400" spc="-65" dirty="0">
                <a:solidFill>
                  <a:srgbClr val="2B2B2B"/>
                </a:solidFill>
                <a:latin typeface="Arial"/>
                <a:cs typeface="Arial"/>
              </a:rPr>
              <a:t> </a:t>
            </a:r>
            <a:r>
              <a:rPr sz="1400" spc="-5" dirty="0">
                <a:solidFill>
                  <a:srgbClr val="2B2B2B"/>
                </a:solidFill>
                <a:latin typeface="Arial"/>
                <a:cs typeface="Arial"/>
              </a:rPr>
              <a:t>good</a:t>
            </a:r>
            <a:r>
              <a:rPr sz="1400" spc="-60" dirty="0">
                <a:solidFill>
                  <a:srgbClr val="2B2B2B"/>
                </a:solidFill>
                <a:latin typeface="Arial"/>
                <a:cs typeface="Arial"/>
              </a:rPr>
              <a:t> </a:t>
            </a:r>
            <a:r>
              <a:rPr sz="1400" spc="10" dirty="0">
                <a:solidFill>
                  <a:srgbClr val="2B2B2B"/>
                </a:solidFill>
                <a:latin typeface="Arial"/>
                <a:cs typeface="Arial"/>
              </a:rPr>
              <a:t>is</a:t>
            </a:r>
            <a:r>
              <a:rPr sz="1400" spc="-60" dirty="0">
                <a:solidFill>
                  <a:srgbClr val="2B2B2B"/>
                </a:solidFill>
                <a:latin typeface="Arial"/>
                <a:cs typeface="Arial"/>
              </a:rPr>
              <a:t> </a:t>
            </a:r>
            <a:r>
              <a:rPr sz="1400" spc="30" dirty="0">
                <a:solidFill>
                  <a:srgbClr val="2B2B2B"/>
                </a:solidFill>
                <a:latin typeface="Arial"/>
                <a:cs typeface="Arial"/>
              </a:rPr>
              <a:t>the</a:t>
            </a:r>
            <a:r>
              <a:rPr sz="1400" spc="-70" dirty="0">
                <a:solidFill>
                  <a:srgbClr val="2B2B2B"/>
                </a:solidFill>
                <a:latin typeface="Arial"/>
                <a:cs typeface="Arial"/>
              </a:rPr>
              <a:t> </a:t>
            </a:r>
            <a:r>
              <a:rPr sz="1400" dirty="0">
                <a:solidFill>
                  <a:srgbClr val="2B2B2B"/>
                </a:solidFill>
                <a:latin typeface="Arial"/>
                <a:cs typeface="Arial"/>
              </a:rPr>
              <a:t>design,</a:t>
            </a:r>
            <a:r>
              <a:rPr sz="1400" spc="-70" dirty="0">
                <a:solidFill>
                  <a:srgbClr val="2B2B2B"/>
                </a:solidFill>
                <a:latin typeface="Arial"/>
                <a:cs typeface="Arial"/>
              </a:rPr>
              <a:t> </a:t>
            </a:r>
            <a:r>
              <a:rPr sz="1400" spc="5" dirty="0">
                <a:solidFill>
                  <a:srgbClr val="2B2B2B"/>
                </a:solidFill>
                <a:latin typeface="Arial"/>
                <a:cs typeface="Arial"/>
              </a:rPr>
              <a:t>user</a:t>
            </a:r>
            <a:r>
              <a:rPr sz="1400" spc="-65" dirty="0">
                <a:solidFill>
                  <a:srgbClr val="2B2B2B"/>
                </a:solidFill>
                <a:latin typeface="Arial"/>
                <a:cs typeface="Arial"/>
              </a:rPr>
              <a:t> </a:t>
            </a:r>
            <a:r>
              <a:rPr sz="1400" dirty="0">
                <a:solidFill>
                  <a:srgbClr val="2B2B2B"/>
                </a:solidFill>
                <a:latin typeface="Arial"/>
                <a:cs typeface="Arial"/>
              </a:rPr>
              <a:t>experience,</a:t>
            </a:r>
            <a:r>
              <a:rPr sz="1400" spc="-70" dirty="0">
                <a:solidFill>
                  <a:srgbClr val="2B2B2B"/>
                </a:solidFill>
                <a:latin typeface="Arial"/>
                <a:cs typeface="Arial"/>
              </a:rPr>
              <a:t> </a:t>
            </a:r>
            <a:r>
              <a:rPr sz="1400" spc="5" dirty="0">
                <a:solidFill>
                  <a:srgbClr val="2B2B2B"/>
                </a:solidFill>
                <a:latin typeface="Arial"/>
                <a:cs typeface="Arial"/>
              </a:rPr>
              <a:t>and</a:t>
            </a:r>
            <a:r>
              <a:rPr sz="1400" spc="-60" dirty="0">
                <a:solidFill>
                  <a:srgbClr val="2B2B2B"/>
                </a:solidFill>
                <a:latin typeface="Arial"/>
                <a:cs typeface="Arial"/>
              </a:rPr>
              <a:t> </a:t>
            </a:r>
            <a:r>
              <a:rPr sz="1400" spc="-20" dirty="0">
                <a:solidFill>
                  <a:srgbClr val="2B2B2B"/>
                </a:solidFill>
                <a:latin typeface="Arial"/>
                <a:cs typeface="Arial"/>
              </a:rPr>
              <a:t>ease</a:t>
            </a:r>
            <a:r>
              <a:rPr sz="1400" spc="-75" dirty="0">
                <a:solidFill>
                  <a:srgbClr val="2B2B2B"/>
                </a:solidFill>
                <a:latin typeface="Arial"/>
                <a:cs typeface="Arial"/>
              </a:rPr>
              <a:t> </a:t>
            </a:r>
            <a:r>
              <a:rPr sz="1400" spc="35" dirty="0">
                <a:solidFill>
                  <a:srgbClr val="2B2B2B"/>
                </a:solidFill>
                <a:latin typeface="Arial"/>
                <a:cs typeface="Arial"/>
              </a:rPr>
              <a:t>of  </a:t>
            </a:r>
            <a:r>
              <a:rPr sz="1400" spc="-5" dirty="0">
                <a:solidFill>
                  <a:srgbClr val="2B2B2B"/>
                </a:solidFill>
                <a:latin typeface="Arial"/>
                <a:cs typeface="Arial"/>
              </a:rPr>
              <a:t>use</a:t>
            </a:r>
            <a:r>
              <a:rPr sz="1400" spc="-75" dirty="0">
                <a:solidFill>
                  <a:srgbClr val="2B2B2B"/>
                </a:solidFill>
                <a:latin typeface="Arial"/>
                <a:cs typeface="Arial"/>
              </a:rPr>
              <a:t> </a:t>
            </a:r>
            <a:r>
              <a:rPr sz="1400" spc="35" dirty="0">
                <a:solidFill>
                  <a:srgbClr val="2B2B2B"/>
                </a:solidFill>
                <a:latin typeface="Arial"/>
                <a:cs typeface="Arial"/>
              </a:rPr>
              <a:t>of</a:t>
            </a:r>
            <a:r>
              <a:rPr sz="1400" spc="-7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10" dirty="0">
                <a:solidFill>
                  <a:srgbClr val="2B2B2B"/>
                </a:solidFill>
                <a:latin typeface="Arial"/>
                <a:cs typeface="Arial"/>
              </a:rPr>
              <a:t>solution?</a:t>
            </a:r>
            <a:r>
              <a:rPr sz="1400" spc="-70" dirty="0">
                <a:solidFill>
                  <a:srgbClr val="2B2B2B"/>
                </a:solidFill>
                <a:latin typeface="Arial"/>
                <a:cs typeface="Arial"/>
              </a:rPr>
              <a:t> </a:t>
            </a:r>
            <a:r>
              <a:rPr sz="1400" spc="10" dirty="0">
                <a:solidFill>
                  <a:srgbClr val="2B2B2B"/>
                </a:solidFill>
                <a:latin typeface="Arial"/>
                <a:cs typeface="Arial"/>
              </a:rPr>
              <a:t>How</a:t>
            </a:r>
            <a:r>
              <a:rPr sz="1400" spc="-65" dirty="0">
                <a:solidFill>
                  <a:srgbClr val="2B2B2B"/>
                </a:solidFill>
                <a:latin typeface="Arial"/>
                <a:cs typeface="Arial"/>
              </a:rPr>
              <a:t> </a:t>
            </a:r>
            <a:r>
              <a:rPr sz="1400" spc="25" dirty="0">
                <a:solidFill>
                  <a:srgbClr val="2B2B2B"/>
                </a:solidFill>
                <a:latin typeface="Arial"/>
                <a:cs typeface="Arial"/>
              </a:rPr>
              <a:t>quickly</a:t>
            </a:r>
            <a:r>
              <a:rPr sz="1400" spc="-65" dirty="0">
                <a:solidFill>
                  <a:srgbClr val="2B2B2B"/>
                </a:solidFill>
                <a:latin typeface="Arial"/>
                <a:cs typeface="Arial"/>
              </a:rPr>
              <a:t> </a:t>
            </a:r>
            <a:r>
              <a:rPr sz="1400" spc="-10" dirty="0">
                <a:solidFill>
                  <a:srgbClr val="2B2B2B"/>
                </a:solidFill>
                <a:latin typeface="Arial"/>
                <a:cs typeface="Arial"/>
              </a:rPr>
              <a:t>can</a:t>
            </a:r>
            <a:r>
              <a:rPr sz="1400" spc="-60" dirty="0">
                <a:solidFill>
                  <a:srgbClr val="2B2B2B"/>
                </a:solidFill>
                <a:latin typeface="Arial"/>
                <a:cs typeface="Arial"/>
              </a:rPr>
              <a:t> </a:t>
            </a:r>
            <a:r>
              <a:rPr sz="1400" spc="70" dirty="0">
                <a:solidFill>
                  <a:srgbClr val="2B2B2B"/>
                </a:solidFill>
                <a:latin typeface="Arial"/>
                <a:cs typeface="Arial"/>
              </a:rPr>
              <a:t>it</a:t>
            </a:r>
            <a:r>
              <a:rPr sz="1400" spc="-70" dirty="0">
                <a:solidFill>
                  <a:srgbClr val="2B2B2B"/>
                </a:solidFill>
                <a:latin typeface="Arial"/>
                <a:cs typeface="Arial"/>
              </a:rPr>
              <a:t> </a:t>
            </a:r>
            <a:r>
              <a:rPr sz="1400" spc="10" dirty="0">
                <a:solidFill>
                  <a:srgbClr val="2B2B2B"/>
                </a:solidFill>
                <a:latin typeface="Arial"/>
                <a:cs typeface="Arial"/>
              </a:rPr>
              <a:t>be</a:t>
            </a:r>
            <a:r>
              <a:rPr sz="1400" spc="-75" dirty="0">
                <a:solidFill>
                  <a:srgbClr val="2B2B2B"/>
                </a:solidFill>
                <a:latin typeface="Arial"/>
                <a:cs typeface="Arial"/>
              </a:rPr>
              <a:t> </a:t>
            </a:r>
            <a:r>
              <a:rPr sz="1400" spc="50" dirty="0">
                <a:solidFill>
                  <a:srgbClr val="2B2B2B"/>
                </a:solidFill>
                <a:latin typeface="Arial"/>
                <a:cs typeface="Arial"/>
              </a:rPr>
              <a:t>put</a:t>
            </a:r>
            <a:r>
              <a:rPr sz="1400" spc="-70" dirty="0">
                <a:solidFill>
                  <a:srgbClr val="2B2B2B"/>
                </a:solidFill>
                <a:latin typeface="Arial"/>
                <a:cs typeface="Arial"/>
              </a:rPr>
              <a:t> </a:t>
            </a:r>
            <a:r>
              <a:rPr sz="1400" spc="50" dirty="0">
                <a:solidFill>
                  <a:srgbClr val="2B2B2B"/>
                </a:solidFill>
                <a:latin typeface="Arial"/>
                <a:cs typeface="Arial"/>
              </a:rPr>
              <a:t>to</a:t>
            </a:r>
            <a:r>
              <a:rPr sz="1400" spc="-65" dirty="0">
                <a:solidFill>
                  <a:srgbClr val="2B2B2B"/>
                </a:solidFill>
                <a:latin typeface="Arial"/>
                <a:cs typeface="Arial"/>
              </a:rPr>
              <a:t> </a:t>
            </a:r>
            <a:r>
              <a:rPr sz="1400" spc="-35" dirty="0">
                <a:solidFill>
                  <a:srgbClr val="2B2B2B"/>
                </a:solidFill>
                <a:latin typeface="Arial"/>
                <a:cs typeface="Arial"/>
              </a:rPr>
              <a:t>use?</a:t>
            </a:r>
            <a:endParaRPr sz="1400" dirty="0">
              <a:latin typeface="Arial"/>
              <a:cs typeface="Arial"/>
            </a:endParaRPr>
          </a:p>
          <a:p>
            <a:pPr>
              <a:lnSpc>
                <a:spcPct val="100000"/>
              </a:lnSpc>
              <a:spcBef>
                <a:spcPts val="5"/>
              </a:spcBef>
            </a:pPr>
            <a:endParaRPr sz="1500" dirty="0">
              <a:latin typeface="Arial"/>
              <a:cs typeface="Arial"/>
            </a:endParaRPr>
          </a:p>
          <a:p>
            <a:pPr marL="22860">
              <a:lnSpc>
                <a:spcPts val="1630"/>
              </a:lnSpc>
            </a:pPr>
            <a:r>
              <a:rPr sz="1400" b="1" spc="-125" dirty="0">
                <a:solidFill>
                  <a:srgbClr val="66A1FF"/>
                </a:solidFill>
                <a:latin typeface="Verdana"/>
                <a:cs typeface="Verdana"/>
              </a:rPr>
              <a:t>Creativity </a:t>
            </a:r>
            <a:r>
              <a:rPr sz="1400" b="1" spc="-145" dirty="0">
                <a:solidFill>
                  <a:srgbClr val="66A1FF"/>
                </a:solidFill>
                <a:latin typeface="Verdana"/>
                <a:cs typeface="Verdana"/>
              </a:rPr>
              <a:t>and</a:t>
            </a:r>
            <a:r>
              <a:rPr sz="1400" b="1" spc="-195" dirty="0">
                <a:solidFill>
                  <a:srgbClr val="66A1FF"/>
                </a:solidFill>
                <a:latin typeface="Verdana"/>
                <a:cs typeface="Verdana"/>
              </a:rPr>
              <a:t> </a:t>
            </a:r>
            <a:r>
              <a:rPr sz="1400" b="1" spc="-145" dirty="0">
                <a:solidFill>
                  <a:srgbClr val="66A1FF"/>
                </a:solidFill>
                <a:latin typeface="Verdana"/>
                <a:cs typeface="Verdana"/>
              </a:rPr>
              <a:t>innovation</a:t>
            </a:r>
            <a:endParaRPr sz="1400" dirty="0">
              <a:latin typeface="Verdana"/>
              <a:cs typeface="Verdana"/>
            </a:endParaRPr>
          </a:p>
          <a:p>
            <a:pPr marL="22860">
              <a:lnSpc>
                <a:spcPts val="1630"/>
              </a:lnSpc>
            </a:pPr>
            <a:r>
              <a:rPr sz="1400" spc="10" dirty="0">
                <a:solidFill>
                  <a:srgbClr val="2B2B2B"/>
                </a:solidFill>
                <a:latin typeface="Arial"/>
                <a:cs typeface="Arial"/>
              </a:rPr>
              <a:t>How</a:t>
            </a:r>
            <a:r>
              <a:rPr sz="1400" spc="-65" dirty="0">
                <a:solidFill>
                  <a:srgbClr val="2B2B2B"/>
                </a:solidFill>
                <a:latin typeface="Arial"/>
                <a:cs typeface="Arial"/>
              </a:rPr>
              <a:t> </a:t>
            </a:r>
            <a:r>
              <a:rPr sz="1400" spc="15" dirty="0">
                <a:solidFill>
                  <a:srgbClr val="2B2B2B"/>
                </a:solidFill>
                <a:latin typeface="Arial"/>
                <a:cs typeface="Arial"/>
              </a:rPr>
              <a:t>unique</a:t>
            </a:r>
            <a:r>
              <a:rPr sz="1400" spc="-75" dirty="0">
                <a:solidFill>
                  <a:srgbClr val="2B2B2B"/>
                </a:solidFill>
                <a:latin typeface="Arial"/>
                <a:cs typeface="Arial"/>
              </a:rPr>
              <a:t> </a:t>
            </a:r>
            <a:r>
              <a:rPr sz="1400" dirty="0">
                <a:solidFill>
                  <a:srgbClr val="2B2B2B"/>
                </a:solidFill>
                <a:latin typeface="Arial"/>
                <a:cs typeface="Arial"/>
              </a:rPr>
              <a:t>was</a:t>
            </a:r>
            <a:r>
              <a:rPr sz="1400" spc="-60" dirty="0">
                <a:solidFill>
                  <a:srgbClr val="2B2B2B"/>
                </a:solidFill>
                <a:latin typeface="Arial"/>
                <a:cs typeface="Arial"/>
              </a:rPr>
              <a:t> </a:t>
            </a:r>
            <a:r>
              <a:rPr sz="1400" spc="30" dirty="0">
                <a:solidFill>
                  <a:srgbClr val="2B2B2B"/>
                </a:solidFill>
                <a:latin typeface="Arial"/>
                <a:cs typeface="Arial"/>
              </a:rPr>
              <a:t>the</a:t>
            </a:r>
            <a:r>
              <a:rPr sz="1400" spc="-75" dirty="0">
                <a:solidFill>
                  <a:srgbClr val="2B2B2B"/>
                </a:solidFill>
                <a:latin typeface="Arial"/>
                <a:cs typeface="Arial"/>
              </a:rPr>
              <a:t> </a:t>
            </a:r>
            <a:r>
              <a:rPr sz="1400" spc="5" dirty="0">
                <a:solidFill>
                  <a:srgbClr val="2B2B2B"/>
                </a:solidFill>
                <a:latin typeface="Arial"/>
                <a:cs typeface="Arial"/>
              </a:rPr>
              <a:t>approach</a:t>
            </a:r>
            <a:r>
              <a:rPr sz="1400" spc="-60" dirty="0">
                <a:solidFill>
                  <a:srgbClr val="2B2B2B"/>
                </a:solidFill>
                <a:latin typeface="Arial"/>
                <a:cs typeface="Arial"/>
              </a:rPr>
              <a:t> </a:t>
            </a:r>
            <a:r>
              <a:rPr sz="1400" spc="50" dirty="0">
                <a:solidFill>
                  <a:srgbClr val="2B2B2B"/>
                </a:solidFill>
                <a:latin typeface="Arial"/>
                <a:cs typeface="Arial"/>
              </a:rPr>
              <a:t>to</a:t>
            </a:r>
            <a:r>
              <a:rPr sz="1400" spc="-65" dirty="0">
                <a:solidFill>
                  <a:srgbClr val="2B2B2B"/>
                </a:solidFill>
                <a:latin typeface="Arial"/>
                <a:cs typeface="Arial"/>
              </a:rPr>
              <a:t> </a:t>
            </a:r>
            <a:r>
              <a:rPr sz="1400" spc="5" dirty="0">
                <a:solidFill>
                  <a:srgbClr val="2B2B2B"/>
                </a:solidFill>
                <a:latin typeface="Arial"/>
                <a:cs typeface="Arial"/>
              </a:rPr>
              <a:t>solving</a:t>
            </a:r>
            <a:r>
              <a:rPr sz="1400" spc="-65" dirty="0">
                <a:solidFill>
                  <a:srgbClr val="2B2B2B"/>
                </a:solidFill>
                <a:latin typeface="Arial"/>
                <a:cs typeface="Arial"/>
              </a:rPr>
              <a:t> </a:t>
            </a:r>
            <a:r>
              <a:rPr sz="1400" spc="-35" dirty="0">
                <a:solidFill>
                  <a:srgbClr val="2B2B2B"/>
                </a:solidFill>
                <a:latin typeface="Arial"/>
                <a:cs typeface="Arial"/>
              </a:rPr>
              <a:t>a</a:t>
            </a:r>
            <a:r>
              <a:rPr sz="1400" spc="-65" dirty="0">
                <a:solidFill>
                  <a:srgbClr val="2B2B2B"/>
                </a:solidFill>
                <a:latin typeface="Arial"/>
                <a:cs typeface="Arial"/>
              </a:rPr>
              <a:t> </a:t>
            </a:r>
            <a:r>
              <a:rPr sz="1400" spc="25" dirty="0">
                <a:solidFill>
                  <a:srgbClr val="2B2B2B"/>
                </a:solidFill>
                <a:latin typeface="Arial"/>
                <a:cs typeface="Arial"/>
              </a:rPr>
              <a:t>long-</a:t>
            </a:r>
            <a:endParaRPr sz="1400" dirty="0">
              <a:latin typeface="Arial"/>
              <a:cs typeface="Arial"/>
            </a:endParaRPr>
          </a:p>
          <a:p>
            <a:pPr marL="22860">
              <a:lnSpc>
                <a:spcPct val="100000"/>
              </a:lnSpc>
              <a:spcBef>
                <a:spcPts val="25"/>
              </a:spcBef>
            </a:pPr>
            <a:r>
              <a:rPr sz="1400" spc="10" dirty="0">
                <a:solidFill>
                  <a:srgbClr val="2B2B2B"/>
                </a:solidFill>
                <a:latin typeface="Arial"/>
                <a:cs typeface="Arial"/>
              </a:rPr>
              <a:t>standing</a:t>
            </a:r>
            <a:r>
              <a:rPr sz="1400" spc="-70" dirty="0">
                <a:solidFill>
                  <a:srgbClr val="2B2B2B"/>
                </a:solidFill>
                <a:latin typeface="Arial"/>
                <a:cs typeface="Arial"/>
              </a:rPr>
              <a:t> </a:t>
            </a:r>
            <a:r>
              <a:rPr sz="1400" spc="25" dirty="0">
                <a:solidFill>
                  <a:srgbClr val="2B2B2B"/>
                </a:solidFill>
                <a:latin typeface="Arial"/>
                <a:cs typeface="Arial"/>
              </a:rPr>
              <a:t>or</a:t>
            </a:r>
            <a:r>
              <a:rPr sz="1400" spc="-70" dirty="0">
                <a:solidFill>
                  <a:srgbClr val="2B2B2B"/>
                </a:solidFill>
                <a:latin typeface="Arial"/>
                <a:cs typeface="Arial"/>
              </a:rPr>
              <a:t> </a:t>
            </a:r>
            <a:r>
              <a:rPr sz="1400" spc="10" dirty="0">
                <a:solidFill>
                  <a:srgbClr val="2B2B2B"/>
                </a:solidFill>
                <a:latin typeface="Arial"/>
                <a:cs typeface="Arial"/>
              </a:rPr>
              <a:t>previously</a:t>
            </a:r>
            <a:r>
              <a:rPr sz="1400" spc="-60" dirty="0">
                <a:solidFill>
                  <a:srgbClr val="2B2B2B"/>
                </a:solidFill>
                <a:latin typeface="Arial"/>
                <a:cs typeface="Arial"/>
              </a:rPr>
              <a:t> </a:t>
            </a:r>
            <a:r>
              <a:rPr sz="1400" spc="25" dirty="0">
                <a:solidFill>
                  <a:srgbClr val="2B2B2B"/>
                </a:solidFill>
                <a:latin typeface="Arial"/>
                <a:cs typeface="Arial"/>
              </a:rPr>
              <a:t>intractable</a:t>
            </a:r>
            <a:r>
              <a:rPr sz="1400" spc="-75" dirty="0">
                <a:solidFill>
                  <a:srgbClr val="2B2B2B"/>
                </a:solidFill>
                <a:latin typeface="Arial"/>
                <a:cs typeface="Arial"/>
              </a:rPr>
              <a:t> </a:t>
            </a:r>
            <a:r>
              <a:rPr sz="1400" spc="10" dirty="0">
                <a:solidFill>
                  <a:srgbClr val="2B2B2B"/>
                </a:solidFill>
                <a:latin typeface="Arial"/>
                <a:cs typeface="Arial"/>
              </a:rPr>
              <a:t>problem?</a:t>
            </a:r>
            <a:endParaRPr sz="1400" dirty="0">
              <a:latin typeface="Arial"/>
              <a:cs typeface="Arial"/>
            </a:endParaRPr>
          </a:p>
        </p:txBody>
      </p:sp>
      <p:sp>
        <p:nvSpPr>
          <p:cNvPr id="4" name="object 4"/>
          <p:cNvSpPr/>
          <p:nvPr/>
        </p:nvSpPr>
        <p:spPr>
          <a:xfrm>
            <a:off x="0" y="0"/>
            <a:ext cx="3768213" cy="5143499"/>
          </a:xfrm>
          <a:prstGeom prst="rect">
            <a:avLst/>
          </a:prstGeom>
          <a:blipFill>
            <a:blip r:embed="rId2" cstate="print"/>
            <a:stretch>
              <a:fillRect/>
            </a:stretch>
          </a:blipFill>
        </p:spPr>
        <p:txBody>
          <a:bodyPr wrap="square" lIns="0" tIns="0" rIns="0" bIns="0" rtlCol="0"/>
          <a:lstStyle/>
          <a:p>
            <a:endParaRPr dirty="0"/>
          </a:p>
        </p:txBody>
      </p:sp>
      <p:sp>
        <p:nvSpPr>
          <p:cNvPr id="5" name="Slide Number Placeholder 4">
            <a:extLst>
              <a:ext uri="{FF2B5EF4-FFF2-40B4-BE49-F238E27FC236}">
                <a16:creationId xmlns:a16="http://schemas.microsoft.com/office/drawing/2014/main" id="{09583D5E-2ECF-124C-BB10-368B54A79715}"/>
              </a:ext>
            </a:extLst>
          </p:cNvPr>
          <p:cNvSpPr>
            <a:spLocks noGrp="1"/>
          </p:cNvSpPr>
          <p:nvPr>
            <p:ph type="sldNum" sz="quarter" idx="7"/>
          </p:nvPr>
        </p:nvSpPr>
        <p:spPr/>
        <p:txBody>
          <a:bodyPr/>
          <a:lstStyle/>
          <a:p>
            <a:fld id="{B6F15528-21DE-4FAA-801E-634DDDAF4B2B}" type="slidenum">
              <a:rPr lang="en-IN" smtClean="0"/>
              <a:t>14</a:t>
            </a:fld>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Problem Statement</a:t>
            </a:r>
          </a:p>
        </p:txBody>
      </p:sp>
      <p:sp>
        <p:nvSpPr>
          <p:cNvPr id="10" name="Rectangle 9">
            <a:extLst>
              <a:ext uri="{FF2B5EF4-FFF2-40B4-BE49-F238E27FC236}">
                <a16:creationId xmlns:a16="http://schemas.microsoft.com/office/drawing/2014/main" id="{DDC2F717-F47A-6841-93A3-BBD81FC035B2}"/>
              </a:ext>
            </a:extLst>
          </p:cNvPr>
          <p:cNvSpPr/>
          <p:nvPr/>
        </p:nvSpPr>
        <p:spPr>
          <a:xfrm>
            <a:off x="246427" y="649907"/>
            <a:ext cx="8611264" cy="2031325"/>
          </a:xfrm>
          <a:prstGeom prst="rect">
            <a:avLst/>
          </a:prstGeom>
        </p:spPr>
        <p:txBody>
          <a:bodyPr wrap="square">
            <a:spAutoFit/>
          </a:bodyPr>
          <a:lstStyle/>
          <a:p>
            <a:r>
              <a:rPr lang="en-US" dirty="0">
                <a:latin typeface="IBM Plex Sans" panose="020B0503050203000203" pitchFamily="34" charset="0"/>
              </a:rPr>
              <a:t>Define Problem Statement – The Bigger the Pain, the Better It Is</a:t>
            </a:r>
          </a:p>
          <a:p>
            <a:endParaRPr lang="en-US" dirty="0">
              <a:latin typeface="IBM Plex Sans" panose="020B0503050203000203" pitchFamily="34" charset="0"/>
            </a:endParaRPr>
          </a:p>
          <a:p>
            <a:r>
              <a:rPr lang="en-US" dirty="0">
                <a:latin typeface="IBM Plex Sans" panose="020B0503050203000203" pitchFamily="34" charset="0"/>
              </a:rPr>
              <a:t>Imagine yourself as the customer and tell your story – Take Customer interviews</a:t>
            </a:r>
          </a:p>
          <a:p>
            <a:endParaRPr lang="en-US" dirty="0">
              <a:latin typeface="IBM Plex Sans" panose="020B0503050203000203" pitchFamily="34" charset="0"/>
            </a:endParaRPr>
          </a:p>
          <a:p>
            <a:r>
              <a:rPr lang="en-US" dirty="0">
                <a:latin typeface="IBM Plex Sans" panose="020B0503050203000203" pitchFamily="34" charset="0"/>
              </a:rPr>
              <a:t>Explain why large number of customers have the same pain</a:t>
            </a:r>
            <a:endParaRPr lang="en-US" sz="1050" i="1" dirty="0"/>
          </a:p>
          <a:p>
            <a:endParaRPr lang="en-US" i="1" dirty="0">
              <a:latin typeface="IBM Plex Sans" panose="020B0503050203000203" pitchFamily="34" charset="0"/>
            </a:endParaRPr>
          </a:p>
          <a:p>
            <a:r>
              <a:rPr lang="en-US" dirty="0">
                <a:latin typeface="IBM Plex Sans" panose="020B0503050203000203" pitchFamily="34" charset="0"/>
              </a:rPr>
              <a:t>Try to Use Statistics (helps in measuring the impact of problem)</a:t>
            </a:r>
          </a:p>
        </p:txBody>
      </p:sp>
      <p:sp>
        <p:nvSpPr>
          <p:cNvPr id="2" name="Slide Number Placeholder 1">
            <a:extLst>
              <a:ext uri="{FF2B5EF4-FFF2-40B4-BE49-F238E27FC236}">
                <a16:creationId xmlns:a16="http://schemas.microsoft.com/office/drawing/2014/main" id="{3AA7E823-8577-F74E-8AFF-61762EB3D33F}"/>
              </a:ext>
            </a:extLst>
          </p:cNvPr>
          <p:cNvSpPr>
            <a:spLocks noGrp="1"/>
          </p:cNvSpPr>
          <p:nvPr>
            <p:ph type="sldNum" sz="quarter" idx="7"/>
          </p:nvPr>
        </p:nvSpPr>
        <p:spPr/>
        <p:txBody>
          <a:bodyPr/>
          <a:lstStyle/>
          <a:p>
            <a:fld id="{B6F15528-21DE-4FAA-801E-634DDDAF4B2B}" type="slidenum">
              <a:rPr lang="en-IN" smtClean="0"/>
              <a:t>15</a:t>
            </a:fld>
            <a:endParaRPr lang="en-IN" dirty="0"/>
          </a:p>
        </p:txBody>
      </p:sp>
    </p:spTree>
    <p:extLst>
      <p:ext uri="{BB962C8B-B14F-4D97-AF65-F5344CB8AC3E}">
        <p14:creationId xmlns:p14="http://schemas.microsoft.com/office/powerpoint/2010/main" val="234000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Solution</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2077492"/>
          </a:xfrm>
          <a:prstGeom prst="rect">
            <a:avLst/>
          </a:prstGeom>
        </p:spPr>
        <p:txBody>
          <a:bodyPr wrap="square">
            <a:spAutoFit/>
          </a:bodyPr>
          <a:lstStyle/>
          <a:p>
            <a:r>
              <a:rPr lang="en-US" dirty="0">
                <a:latin typeface="IBM Plex Sans" panose="020B0503050203000203" pitchFamily="34" charset="0"/>
              </a:rPr>
              <a:t>A Simple Tag Line</a:t>
            </a:r>
            <a:endParaRPr lang="en-US" sz="1350" dirty="0"/>
          </a:p>
          <a:p>
            <a:endParaRPr lang="en-US" sz="1050" i="1" dirty="0"/>
          </a:p>
          <a:p>
            <a:endParaRPr lang="en-US" sz="1050" i="1" dirty="0"/>
          </a:p>
          <a:p>
            <a:r>
              <a:rPr lang="en-US" dirty="0">
                <a:latin typeface="IBM Plex Sans" panose="020B0503050203000203" pitchFamily="34" charset="0"/>
              </a:rPr>
              <a:t>What are you intending to sell to customer</a:t>
            </a:r>
          </a:p>
          <a:p>
            <a:endParaRPr lang="en-US" i="1" dirty="0">
              <a:latin typeface="IBM Plex Sans" panose="020B0503050203000203" pitchFamily="34" charset="0"/>
            </a:endParaRPr>
          </a:p>
          <a:p>
            <a:pPr lvl="0"/>
            <a:r>
              <a:rPr lang="en-US" dirty="0">
                <a:latin typeface="IBM Plex Sans" panose="020B0503050203000203" pitchFamily="34" charset="0"/>
              </a:rPr>
              <a:t>What’s your Value Proposition</a:t>
            </a:r>
          </a:p>
          <a:p>
            <a:pPr lvl="0"/>
            <a:endParaRPr lang="en-US" dirty="0">
              <a:latin typeface="IBM Plex Sans" panose="020B0503050203000203" pitchFamily="34" charset="0"/>
            </a:endParaRPr>
          </a:p>
          <a:p>
            <a:pPr lvl="0"/>
            <a:r>
              <a:rPr lang="en-US" dirty="0">
                <a:latin typeface="IBM Plex Sans" panose="020B0503050203000203" pitchFamily="34" charset="0"/>
              </a:rPr>
              <a:t>Use Data Points wherever feasible</a:t>
            </a:r>
          </a:p>
        </p:txBody>
      </p:sp>
      <p:sp>
        <p:nvSpPr>
          <p:cNvPr id="2" name="Slide Number Placeholder 1">
            <a:extLst>
              <a:ext uri="{FF2B5EF4-FFF2-40B4-BE49-F238E27FC236}">
                <a16:creationId xmlns:a16="http://schemas.microsoft.com/office/drawing/2014/main" id="{3A6182AC-4C31-DF4A-A4AF-6695FD651418}"/>
              </a:ext>
            </a:extLst>
          </p:cNvPr>
          <p:cNvSpPr>
            <a:spLocks noGrp="1"/>
          </p:cNvSpPr>
          <p:nvPr>
            <p:ph type="sldNum" sz="quarter" idx="7"/>
          </p:nvPr>
        </p:nvSpPr>
        <p:spPr/>
        <p:txBody>
          <a:bodyPr/>
          <a:lstStyle/>
          <a:p>
            <a:fld id="{B6F15528-21DE-4FAA-801E-634DDDAF4B2B}" type="slidenum">
              <a:rPr lang="en-IN" smtClean="0"/>
              <a:t>16</a:t>
            </a:fld>
            <a:endParaRPr lang="en-IN" dirty="0"/>
          </a:p>
        </p:txBody>
      </p:sp>
    </p:spTree>
    <p:extLst>
      <p:ext uri="{BB962C8B-B14F-4D97-AF65-F5344CB8AC3E}">
        <p14:creationId xmlns:p14="http://schemas.microsoft.com/office/powerpoint/2010/main" val="81573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Business Model</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2077492"/>
          </a:xfrm>
          <a:prstGeom prst="rect">
            <a:avLst/>
          </a:prstGeom>
        </p:spPr>
        <p:txBody>
          <a:bodyPr wrap="square">
            <a:spAutoFit/>
          </a:bodyPr>
          <a:lstStyle/>
          <a:p>
            <a:r>
              <a:rPr lang="en-US" dirty="0">
                <a:latin typeface="IBM Plex Sans" panose="020B0503050203000203" pitchFamily="34" charset="0"/>
              </a:rPr>
              <a:t>Explain how you are going to make money</a:t>
            </a:r>
          </a:p>
          <a:p>
            <a:endParaRPr lang="en-US" dirty="0">
              <a:latin typeface="IBM Plex Sans" panose="020B0503050203000203" pitchFamily="34" charset="0"/>
            </a:endParaRPr>
          </a:p>
          <a:p>
            <a:r>
              <a:rPr lang="en-US" dirty="0">
                <a:latin typeface="IBM Plex Sans" panose="020B0503050203000203" pitchFamily="34" charset="0"/>
              </a:rPr>
              <a:t>Why Customers will use your product</a:t>
            </a:r>
            <a:endParaRPr lang="en-US" sz="1350" dirty="0"/>
          </a:p>
          <a:p>
            <a:endParaRPr lang="en-US" sz="1050" i="1" dirty="0"/>
          </a:p>
          <a:p>
            <a:endParaRPr lang="en-US" sz="1050" i="1" dirty="0"/>
          </a:p>
          <a:p>
            <a:r>
              <a:rPr lang="en-US" dirty="0">
                <a:latin typeface="IBM Plex Sans" panose="020B0503050203000203" pitchFamily="34" charset="0"/>
              </a:rPr>
              <a:t>Explain how the Benefits</a:t>
            </a:r>
          </a:p>
          <a:p>
            <a:endParaRPr lang="en-US" i="1" dirty="0">
              <a:latin typeface="IBM Plex Sans" panose="020B0503050203000203" pitchFamily="34" charset="0"/>
            </a:endParaRPr>
          </a:p>
          <a:p>
            <a:pPr lvl="0"/>
            <a:r>
              <a:rPr lang="en-US" dirty="0">
                <a:latin typeface="IBM Plex Sans" panose="020B0503050203000203" pitchFamily="34" charset="0"/>
              </a:rPr>
              <a:t>Explain Cost Vs Benefit</a:t>
            </a:r>
          </a:p>
        </p:txBody>
      </p:sp>
      <p:sp>
        <p:nvSpPr>
          <p:cNvPr id="2" name="Slide Number Placeholder 1">
            <a:extLst>
              <a:ext uri="{FF2B5EF4-FFF2-40B4-BE49-F238E27FC236}">
                <a16:creationId xmlns:a16="http://schemas.microsoft.com/office/drawing/2014/main" id="{376449B9-AFA0-3448-A88F-026B5BBADA7B}"/>
              </a:ext>
            </a:extLst>
          </p:cNvPr>
          <p:cNvSpPr>
            <a:spLocks noGrp="1"/>
          </p:cNvSpPr>
          <p:nvPr>
            <p:ph type="sldNum" sz="quarter" idx="7"/>
          </p:nvPr>
        </p:nvSpPr>
        <p:spPr/>
        <p:txBody>
          <a:bodyPr/>
          <a:lstStyle/>
          <a:p>
            <a:fld id="{B6F15528-21DE-4FAA-801E-634DDDAF4B2B}" type="slidenum">
              <a:rPr lang="en-IN" smtClean="0"/>
              <a:t>17</a:t>
            </a:fld>
            <a:endParaRPr lang="en-IN" dirty="0"/>
          </a:p>
        </p:txBody>
      </p:sp>
    </p:spTree>
    <p:extLst>
      <p:ext uri="{BB962C8B-B14F-4D97-AF65-F5344CB8AC3E}">
        <p14:creationId xmlns:p14="http://schemas.microsoft.com/office/powerpoint/2010/main" val="191696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Demo, Explain how it Works </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1084912"/>
          </a:xfrm>
          <a:prstGeom prst="rect">
            <a:avLst/>
          </a:prstGeom>
        </p:spPr>
        <p:txBody>
          <a:bodyPr wrap="square">
            <a:spAutoFit/>
          </a:bodyPr>
          <a:lstStyle/>
          <a:p>
            <a:r>
              <a:rPr lang="en-US" dirty="0">
                <a:latin typeface="IBM Plex Sans" panose="020B0503050203000203" pitchFamily="34" charset="0"/>
              </a:rPr>
              <a:t>Show, Demo your Prototype</a:t>
            </a:r>
            <a:endParaRPr lang="en-US" sz="1350" dirty="0"/>
          </a:p>
          <a:p>
            <a:endParaRPr lang="en-US" dirty="0">
              <a:latin typeface="IBM Plex Sans" panose="020B0503050203000203" pitchFamily="34" charset="0"/>
            </a:endParaRPr>
          </a:p>
          <a:p>
            <a:r>
              <a:rPr lang="en-US" dirty="0">
                <a:latin typeface="IBM Plex Sans" panose="020B0503050203000203" pitchFamily="34" charset="0"/>
              </a:rPr>
              <a:t>Explain How it works</a:t>
            </a:r>
            <a:endParaRPr lang="en-US" sz="1050" i="1" dirty="0"/>
          </a:p>
          <a:p>
            <a:endParaRPr lang="en-US" sz="1050" i="1" dirty="0"/>
          </a:p>
        </p:txBody>
      </p:sp>
      <p:sp>
        <p:nvSpPr>
          <p:cNvPr id="2" name="Slide Number Placeholder 1">
            <a:extLst>
              <a:ext uri="{FF2B5EF4-FFF2-40B4-BE49-F238E27FC236}">
                <a16:creationId xmlns:a16="http://schemas.microsoft.com/office/drawing/2014/main" id="{57EF2682-4981-5B4A-86F2-F14E50074AE3}"/>
              </a:ext>
            </a:extLst>
          </p:cNvPr>
          <p:cNvSpPr>
            <a:spLocks noGrp="1"/>
          </p:cNvSpPr>
          <p:nvPr>
            <p:ph type="sldNum" sz="quarter" idx="7"/>
          </p:nvPr>
        </p:nvSpPr>
        <p:spPr/>
        <p:txBody>
          <a:bodyPr/>
          <a:lstStyle/>
          <a:p>
            <a:fld id="{B6F15528-21DE-4FAA-801E-634DDDAF4B2B}" type="slidenum">
              <a:rPr lang="en-IN" smtClean="0"/>
              <a:t>18</a:t>
            </a:fld>
            <a:endParaRPr lang="en-IN" dirty="0"/>
          </a:p>
        </p:txBody>
      </p:sp>
    </p:spTree>
    <p:extLst>
      <p:ext uri="{BB962C8B-B14F-4D97-AF65-F5344CB8AC3E}">
        <p14:creationId xmlns:p14="http://schemas.microsoft.com/office/powerpoint/2010/main" val="23555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Summarize and Thank You</a:t>
            </a:r>
          </a:p>
        </p:txBody>
      </p:sp>
      <p:sp>
        <p:nvSpPr>
          <p:cNvPr id="8" name="Rectangle 7">
            <a:extLst>
              <a:ext uri="{FF2B5EF4-FFF2-40B4-BE49-F238E27FC236}">
                <a16:creationId xmlns:a16="http://schemas.microsoft.com/office/drawing/2014/main" id="{2C51A5DB-B09C-EE49-A759-866D312AB7A7}"/>
              </a:ext>
            </a:extLst>
          </p:cNvPr>
          <p:cNvSpPr/>
          <p:nvPr/>
        </p:nvSpPr>
        <p:spPr>
          <a:xfrm>
            <a:off x="246428" y="1352550"/>
            <a:ext cx="8611264" cy="369332"/>
          </a:xfrm>
          <a:prstGeom prst="rect">
            <a:avLst/>
          </a:prstGeom>
        </p:spPr>
        <p:txBody>
          <a:bodyPr wrap="square">
            <a:spAutoFit/>
          </a:bodyPr>
          <a:lstStyle/>
          <a:p>
            <a:r>
              <a:rPr lang="en-US" dirty="0">
                <a:latin typeface="IBM Plex Sans" panose="020B0503050203000203" pitchFamily="34" charset="0"/>
              </a:rPr>
              <a:t>Summarize and Thank You</a:t>
            </a:r>
            <a:endParaRPr lang="en-US" sz="1050" i="1" dirty="0"/>
          </a:p>
        </p:txBody>
      </p:sp>
      <p:sp>
        <p:nvSpPr>
          <p:cNvPr id="2" name="Slide Number Placeholder 1">
            <a:extLst>
              <a:ext uri="{FF2B5EF4-FFF2-40B4-BE49-F238E27FC236}">
                <a16:creationId xmlns:a16="http://schemas.microsoft.com/office/drawing/2014/main" id="{3E70FF74-E338-7F45-95A8-E991A937200B}"/>
              </a:ext>
            </a:extLst>
          </p:cNvPr>
          <p:cNvSpPr>
            <a:spLocks noGrp="1"/>
          </p:cNvSpPr>
          <p:nvPr>
            <p:ph type="sldNum" sz="quarter" idx="7"/>
          </p:nvPr>
        </p:nvSpPr>
        <p:spPr/>
        <p:txBody>
          <a:bodyPr/>
          <a:lstStyle/>
          <a:p>
            <a:fld id="{B6F15528-21DE-4FAA-801E-634DDDAF4B2B}" type="slidenum">
              <a:rPr lang="en-IN" smtClean="0"/>
              <a:t>19</a:t>
            </a:fld>
            <a:endParaRPr lang="en-IN" dirty="0"/>
          </a:p>
        </p:txBody>
      </p:sp>
    </p:spTree>
    <p:extLst>
      <p:ext uri="{BB962C8B-B14F-4D97-AF65-F5344CB8AC3E}">
        <p14:creationId xmlns:p14="http://schemas.microsoft.com/office/powerpoint/2010/main" val="846080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67775" y="4823078"/>
            <a:ext cx="45720" cy="99060"/>
          </a:xfrm>
          <a:prstGeom prst="rect">
            <a:avLst/>
          </a:prstGeom>
        </p:spPr>
        <p:txBody>
          <a:bodyPr vert="horz" wrap="square" lIns="0" tIns="1905" rIns="0" bIns="0" rtlCol="0">
            <a:spAutoFit/>
          </a:bodyPr>
          <a:lstStyle/>
          <a:p>
            <a:pPr>
              <a:lnSpc>
                <a:spcPct val="100000"/>
              </a:lnSpc>
              <a:spcBef>
                <a:spcPts val="15"/>
              </a:spcBef>
            </a:pPr>
            <a:r>
              <a:rPr sz="600" spc="25" dirty="0">
                <a:latin typeface="Arial"/>
                <a:cs typeface="Arial"/>
              </a:rPr>
              <a:t>3</a:t>
            </a:r>
            <a:endParaRPr sz="600" dirty="0">
              <a:latin typeface="Arial"/>
              <a:cs typeface="Arial"/>
            </a:endParaRPr>
          </a:p>
        </p:txBody>
      </p:sp>
      <p:sp>
        <p:nvSpPr>
          <p:cNvPr id="3" name="object 3"/>
          <p:cNvSpPr/>
          <p:nvPr/>
        </p:nvSpPr>
        <p:spPr>
          <a:xfrm>
            <a:off x="6065418" y="0"/>
            <a:ext cx="3078581" cy="5143499"/>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144529" y="250825"/>
            <a:ext cx="5799071" cy="4374852"/>
          </a:xfrm>
          <a:prstGeom prst="rect">
            <a:avLst/>
          </a:prstGeom>
        </p:spPr>
        <p:txBody>
          <a:bodyPr vert="horz" wrap="square" lIns="0" tIns="10160" rIns="0" bIns="0" rtlCol="0">
            <a:spAutoFit/>
          </a:bodyPr>
          <a:lstStyle/>
          <a:p>
            <a:pPr marL="71755" marR="245110">
              <a:lnSpc>
                <a:spcPct val="101000"/>
              </a:lnSpc>
              <a:spcBef>
                <a:spcPts val="80"/>
              </a:spcBef>
            </a:pPr>
            <a:r>
              <a:rPr lang="en-IN" sz="1400" spc="-105" dirty="0">
                <a:latin typeface="Verdana"/>
                <a:cs typeface="Verdana"/>
              </a:rPr>
              <a:t>The Call for Code 2020 Global Challenge is a worldwide developer competition that rallies developers, visionaries and problem solvers to create practical, effective, and high-quality applications based on cloud, data and artificial intelligence that can have an immediate and lasting impact on humanitarian issues.</a:t>
            </a:r>
          </a:p>
          <a:p>
            <a:pPr marL="71755" marR="245110">
              <a:lnSpc>
                <a:spcPct val="101000"/>
              </a:lnSpc>
              <a:spcBef>
                <a:spcPts val="80"/>
              </a:spcBef>
            </a:pPr>
            <a:endParaRPr lang="en-IN" sz="1400" i="1" spc="-105" dirty="0">
              <a:latin typeface="Verdana"/>
              <a:cs typeface="Verdana"/>
            </a:endParaRPr>
          </a:p>
          <a:p>
            <a:pPr marL="71755" marR="245110">
              <a:lnSpc>
                <a:spcPct val="101000"/>
              </a:lnSpc>
              <a:spcBef>
                <a:spcPts val="80"/>
              </a:spcBef>
            </a:pPr>
            <a:r>
              <a:rPr lang="en-IN" sz="1400" spc="-105" dirty="0">
                <a:latin typeface="Verdana"/>
                <a:cs typeface="Verdana"/>
              </a:rPr>
              <a:t>Two tracks, six themes:</a:t>
            </a:r>
            <a:endParaRPr sz="1400" dirty="0">
              <a:latin typeface="Verdana"/>
              <a:cs typeface="Verdana"/>
            </a:endParaRPr>
          </a:p>
          <a:p>
            <a:pPr>
              <a:lnSpc>
                <a:spcPct val="100000"/>
              </a:lnSpc>
              <a:spcBef>
                <a:spcPts val="55"/>
              </a:spcBef>
            </a:pPr>
            <a:endParaRPr sz="1200" dirty="0">
              <a:latin typeface="Verdana"/>
              <a:cs typeface="Verdana"/>
            </a:endParaRPr>
          </a:p>
          <a:p>
            <a:pPr marL="71755">
              <a:lnSpc>
                <a:spcPct val="100000"/>
              </a:lnSpc>
            </a:pPr>
            <a:r>
              <a:rPr lang="en-US" sz="1400" b="1" spc="-120" dirty="0">
                <a:latin typeface="Verdana"/>
                <a:cs typeface="Verdana"/>
              </a:rPr>
              <a:t>1. COVID-19 </a:t>
            </a:r>
            <a:endParaRPr sz="1400" dirty="0">
              <a:latin typeface="Verdana"/>
              <a:cs typeface="Verdana"/>
            </a:endParaRP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Crisis communication during an emergency</a:t>
            </a: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Ways to improve remote learning</a:t>
            </a:r>
          </a:p>
          <a:p>
            <a:pPr marL="243204" indent="-172085">
              <a:lnSpc>
                <a:spcPct val="100000"/>
              </a:lnSpc>
              <a:spcBef>
                <a:spcPts val="305"/>
              </a:spcBef>
              <a:buSzPct val="88888"/>
              <a:buChar char="•"/>
              <a:tabLst>
                <a:tab pos="242570" algn="l"/>
                <a:tab pos="243840" algn="l"/>
              </a:tabLst>
            </a:pPr>
            <a:r>
              <a:rPr lang="en-IN" sz="1200" spc="-10" dirty="0">
                <a:latin typeface="Verdana" panose="020B0604030504040204" pitchFamily="34" charset="0"/>
                <a:ea typeface="Verdana" panose="020B0604030504040204" pitchFamily="34" charset="0"/>
                <a:cs typeface="Verdana" panose="020B0604030504040204" pitchFamily="34" charset="0"/>
              </a:rPr>
              <a:t>How to inspire cooperative local communities</a:t>
            </a:r>
          </a:p>
          <a:p>
            <a:pPr marL="71119">
              <a:lnSpc>
                <a:spcPct val="100000"/>
              </a:lnSpc>
              <a:spcBef>
                <a:spcPts val="305"/>
              </a:spcBef>
              <a:buSzPct val="88888"/>
              <a:tabLst>
                <a:tab pos="242570" algn="l"/>
                <a:tab pos="243840" algn="l"/>
              </a:tabLst>
            </a:pPr>
            <a:endParaRPr sz="1100" dirty="0">
              <a:latin typeface="Arial"/>
              <a:cs typeface="Arial"/>
            </a:endParaRPr>
          </a:p>
          <a:p>
            <a:pPr marL="71755">
              <a:lnSpc>
                <a:spcPct val="100000"/>
              </a:lnSpc>
              <a:spcBef>
                <a:spcPts val="755"/>
              </a:spcBef>
            </a:pPr>
            <a:r>
              <a:rPr lang="en-US" sz="1400" b="1" spc="-120" dirty="0">
                <a:latin typeface="Verdana" panose="020B0604030504040204" pitchFamily="34" charset="0"/>
                <a:ea typeface="Verdana" panose="020B0604030504040204" pitchFamily="34" charset="0"/>
                <a:cs typeface="Verdana" panose="020B0604030504040204" pitchFamily="34" charset="0"/>
              </a:rPr>
              <a:t>2. Climate Change</a:t>
            </a:r>
            <a:endParaRPr sz="1400" dirty="0">
              <a:latin typeface="Verdana" panose="020B0604030504040204" pitchFamily="34" charset="0"/>
              <a:ea typeface="Verdana" panose="020B0604030504040204" pitchFamily="34" charset="0"/>
              <a:cs typeface="Verdana" panose="020B0604030504040204" pitchFamily="34" charset="0"/>
            </a:endParaRP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Water sustainability</a:t>
            </a: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Energy sustainability</a:t>
            </a:r>
          </a:p>
          <a:p>
            <a:pPr marL="243204" marR="327025" indent="-171450">
              <a:lnSpc>
                <a:spcPct val="111100"/>
              </a:lnSpc>
              <a:spcBef>
                <a:spcPts val="500"/>
              </a:spcBef>
              <a:buSzPct val="88888"/>
              <a:buChar char="•"/>
              <a:tabLst>
                <a:tab pos="242570" algn="l"/>
                <a:tab pos="243840" algn="l"/>
              </a:tabLst>
            </a:pPr>
            <a:r>
              <a:rPr lang="en-IN" sz="1200" spc="20" dirty="0">
                <a:latin typeface="Verdana" panose="020B0604030504040204" pitchFamily="34" charset="0"/>
                <a:ea typeface="Verdana" panose="020B0604030504040204" pitchFamily="34" charset="0"/>
                <a:cs typeface="Verdana" panose="020B0604030504040204" pitchFamily="34" charset="0"/>
              </a:rPr>
              <a:t>Disaster resiliency</a:t>
            </a:r>
            <a:endParaRPr sz="12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5"/>
              </a:spcBef>
            </a:pPr>
            <a:endParaRPr sz="120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lang="en-IN" sz="1400" b="1" spc="-140" dirty="0">
                <a:solidFill>
                  <a:srgbClr val="2462F5"/>
                </a:solidFill>
                <a:latin typeface="Verdana"/>
                <a:cs typeface="Verdana"/>
                <a:hlinkClick r:id="rId3"/>
              </a:rPr>
              <a:t>https://developer.ibm.com/callforcode/</a:t>
            </a:r>
            <a:endParaRPr lang="en-IN" sz="1400" b="1" spc="-140" dirty="0">
              <a:solidFill>
                <a:srgbClr val="2462F5"/>
              </a:solidFill>
              <a:latin typeface="Verdana"/>
              <a:cs typeface="Verdana"/>
            </a:endParaRPr>
          </a:p>
        </p:txBody>
      </p:sp>
      <p:sp>
        <p:nvSpPr>
          <p:cNvPr id="4" name="Slide Number Placeholder 3">
            <a:extLst>
              <a:ext uri="{FF2B5EF4-FFF2-40B4-BE49-F238E27FC236}">
                <a16:creationId xmlns:a16="http://schemas.microsoft.com/office/drawing/2014/main" id="{550F9589-BA0F-E149-A40E-854DEEABE687}"/>
              </a:ext>
            </a:extLst>
          </p:cNvPr>
          <p:cNvSpPr>
            <a:spLocks noGrp="1"/>
          </p:cNvSpPr>
          <p:nvPr>
            <p:ph type="sldNum" sz="quarter" idx="7"/>
          </p:nvPr>
        </p:nvSpPr>
        <p:spPr/>
        <p:txBody>
          <a:bodyPr/>
          <a:lstStyle/>
          <a:p>
            <a:fld id="{B6F15528-21DE-4FAA-801E-634DDDAF4B2B}" type="slidenum">
              <a:rPr lang="en-IN" smtClean="0"/>
              <a:t>2</a:t>
            </a:fld>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1"/>
                </a:solidFill>
                <a:latin typeface="IBM Plex Sans" panose="020B0503050203000203" pitchFamily="34" charset="0"/>
              </a:rPr>
              <a:t>Watch Out</a:t>
            </a:r>
          </a:p>
        </p:txBody>
      </p:sp>
      <p:sp>
        <p:nvSpPr>
          <p:cNvPr id="8" name="Rectangle 7">
            <a:extLst>
              <a:ext uri="{FF2B5EF4-FFF2-40B4-BE49-F238E27FC236}">
                <a16:creationId xmlns:a16="http://schemas.microsoft.com/office/drawing/2014/main" id="{2C51A5DB-B09C-EE49-A759-866D312AB7A7}"/>
              </a:ext>
            </a:extLst>
          </p:cNvPr>
          <p:cNvSpPr/>
          <p:nvPr/>
        </p:nvSpPr>
        <p:spPr>
          <a:xfrm>
            <a:off x="246427" y="649907"/>
            <a:ext cx="8611264" cy="3693319"/>
          </a:xfrm>
          <a:prstGeom prst="rect">
            <a:avLst/>
          </a:prstGeom>
        </p:spPr>
        <p:txBody>
          <a:bodyPr wrap="square">
            <a:spAutoFit/>
          </a:bodyPr>
          <a:lstStyle/>
          <a:p>
            <a:r>
              <a:rPr lang="en-US" dirty="0">
                <a:latin typeface="IBM Plex Sans" panose="020B0503050203000203" pitchFamily="34" charset="0"/>
              </a:rPr>
              <a:t>Watch Out for “Pitch PITFALLS”</a:t>
            </a:r>
          </a:p>
          <a:p>
            <a:endParaRPr lang="en-US" i="1" dirty="0">
              <a:latin typeface="IBM Plex Sans" panose="020B0503050203000203" pitchFamily="34" charset="0"/>
            </a:endParaRPr>
          </a:p>
          <a:p>
            <a:r>
              <a:rPr lang="en-US" dirty="0">
                <a:latin typeface="IBM Plex Sans" panose="020B0503050203000203" pitchFamily="34" charset="0"/>
              </a:rPr>
              <a:t>If You are doing the Intro’s – Do it quickly </a:t>
            </a:r>
          </a:p>
          <a:p>
            <a:endParaRPr lang="en-US" dirty="0">
              <a:latin typeface="IBM Plex Sans" panose="020B0503050203000203" pitchFamily="34" charset="0"/>
            </a:endParaRPr>
          </a:p>
          <a:p>
            <a:r>
              <a:rPr lang="en-US" dirty="0">
                <a:latin typeface="IBM Plex Sans" panose="020B0503050203000203" pitchFamily="34" charset="0"/>
              </a:rPr>
              <a:t>Don’t Rush and Don’t be Slow</a:t>
            </a:r>
          </a:p>
          <a:p>
            <a:endParaRPr lang="en-US" dirty="0">
              <a:latin typeface="IBM Plex Sans" panose="020B0503050203000203" pitchFamily="34" charset="0"/>
            </a:endParaRPr>
          </a:p>
          <a:p>
            <a:r>
              <a:rPr lang="en-US" dirty="0">
                <a:latin typeface="IBM Plex Sans" panose="020B0503050203000203" pitchFamily="34" charset="0"/>
              </a:rPr>
              <a:t>Be Specific….. Don’t Rely on Buzz Words</a:t>
            </a:r>
          </a:p>
          <a:p>
            <a:endParaRPr lang="en-US" dirty="0">
              <a:latin typeface="IBM Plex Sans" panose="020B0503050203000203" pitchFamily="34" charset="0"/>
            </a:endParaRPr>
          </a:p>
          <a:p>
            <a:r>
              <a:rPr lang="en-US" dirty="0">
                <a:latin typeface="IBM Plex Sans" panose="020B0503050203000203" pitchFamily="34" charset="0"/>
              </a:rPr>
              <a:t>Be Confident, Wear Smile</a:t>
            </a:r>
          </a:p>
          <a:p>
            <a:endParaRPr lang="en-US" dirty="0">
              <a:latin typeface="IBM Plex Sans" panose="020B0503050203000203" pitchFamily="34" charset="0"/>
            </a:endParaRPr>
          </a:p>
          <a:p>
            <a:r>
              <a:rPr lang="en-US" dirty="0">
                <a:latin typeface="IBM Plex Sans" panose="020B0503050203000203" pitchFamily="34" charset="0"/>
              </a:rPr>
              <a:t>Don’t Fill the PPT with Words, its always good to have 50% White Space :-)</a:t>
            </a:r>
          </a:p>
          <a:p>
            <a:endParaRPr lang="en-US" dirty="0">
              <a:latin typeface="IBM Plex Sans" panose="020B0503050203000203" pitchFamily="34" charset="0"/>
            </a:endParaRPr>
          </a:p>
          <a:p>
            <a:r>
              <a:rPr lang="en-US" dirty="0">
                <a:latin typeface="IBM Plex Sans" panose="020B0503050203000203" pitchFamily="34" charset="0"/>
              </a:rPr>
              <a:t>Visuals always appeal better than Words </a:t>
            </a:r>
          </a:p>
        </p:txBody>
      </p:sp>
      <p:sp>
        <p:nvSpPr>
          <p:cNvPr id="2" name="Slide Number Placeholder 1">
            <a:extLst>
              <a:ext uri="{FF2B5EF4-FFF2-40B4-BE49-F238E27FC236}">
                <a16:creationId xmlns:a16="http://schemas.microsoft.com/office/drawing/2014/main" id="{F8B1B917-3DE9-6047-9C0E-1CE7115A0B99}"/>
              </a:ext>
            </a:extLst>
          </p:cNvPr>
          <p:cNvSpPr>
            <a:spLocks noGrp="1"/>
          </p:cNvSpPr>
          <p:nvPr>
            <p:ph type="sldNum" sz="quarter" idx="7"/>
          </p:nvPr>
        </p:nvSpPr>
        <p:spPr/>
        <p:txBody>
          <a:bodyPr/>
          <a:lstStyle/>
          <a:p>
            <a:fld id="{B6F15528-21DE-4FAA-801E-634DDDAF4B2B}" type="slidenum">
              <a:rPr lang="en-IN" smtClean="0"/>
              <a:t>20</a:t>
            </a:fld>
            <a:endParaRPr lang="en-IN" dirty="0"/>
          </a:p>
        </p:txBody>
      </p:sp>
    </p:spTree>
    <p:extLst>
      <p:ext uri="{BB962C8B-B14F-4D97-AF65-F5344CB8AC3E}">
        <p14:creationId xmlns:p14="http://schemas.microsoft.com/office/powerpoint/2010/main" val="97996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48E6012E-0EB6-AD4F-960E-9ED60F9E837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28" y="480095"/>
            <a:ext cx="2824985"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a:extLst>
              <a:ext uri="{FF2B5EF4-FFF2-40B4-BE49-F238E27FC236}">
                <a16:creationId xmlns:a16="http://schemas.microsoft.com/office/drawing/2014/main" id="{3C744BB2-C787-2B4D-AC57-5198B6F4445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5698" y="480095"/>
            <a:ext cx="2821414"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B3B551C8-17A4-AE40-BB6D-6C2D479FBA5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396" y="480095"/>
            <a:ext cx="2824986" cy="3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a:extLst>
              <a:ext uri="{FF2B5EF4-FFF2-40B4-BE49-F238E27FC236}">
                <a16:creationId xmlns:a16="http://schemas.microsoft.com/office/drawing/2014/main" id="{6EE520FB-04F4-5148-9A11-E08E3FDE5DE9}"/>
              </a:ext>
            </a:extLst>
          </p:cNvPr>
          <p:cNvSpPr txBox="1">
            <a:spLocks noChangeArrowheads="1"/>
          </p:cNvSpPr>
          <p:nvPr/>
        </p:nvSpPr>
        <p:spPr bwMode="auto">
          <a:xfrm>
            <a:off x="231547" y="88430"/>
            <a:ext cx="9083286" cy="2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ext uri="{91240B29-F687-4f45-9708-019B960494DF}"/>
            <a:ext uri="{AF507438-7753-43e0-B8FC-AC1667EBCBE1}"/>
          </a:extLst>
        </p:spPr>
        <p:txBody>
          <a:bodyPr/>
          <a:lstStyle>
            <a:lvl1pPr>
              <a:lnSpc>
                <a:spcPct val="90000"/>
              </a:lnSpc>
              <a:defRPr sz="2200">
                <a:solidFill>
                  <a:schemeClr val="hlink"/>
                </a:solidFill>
                <a:latin typeface="+mj-lt"/>
                <a:ea typeface="+mj-ea"/>
                <a:cs typeface="+mj-cs"/>
              </a:defRPr>
            </a:lvl1pPr>
            <a:lvl2pPr>
              <a:lnSpc>
                <a:spcPct val="90000"/>
              </a:lnSpc>
              <a:defRPr sz="2200">
                <a:solidFill>
                  <a:schemeClr val="hlink"/>
                </a:solidFill>
              </a:defRPr>
            </a:lvl2pPr>
            <a:lvl3pPr>
              <a:lnSpc>
                <a:spcPct val="90000"/>
              </a:lnSpc>
              <a:defRPr sz="2200">
                <a:solidFill>
                  <a:schemeClr val="hlink"/>
                </a:solidFill>
              </a:defRPr>
            </a:lvl3pPr>
            <a:lvl4pPr>
              <a:lnSpc>
                <a:spcPct val="90000"/>
              </a:lnSpc>
              <a:defRPr sz="2200">
                <a:solidFill>
                  <a:schemeClr val="hlink"/>
                </a:solidFill>
              </a:defRPr>
            </a:lvl4pPr>
            <a:lvl5pPr>
              <a:lnSpc>
                <a:spcPct val="90000"/>
              </a:lnSpc>
              <a:defRPr sz="2200">
                <a:solidFill>
                  <a:schemeClr val="hlink"/>
                </a:solidFill>
              </a:defRPr>
            </a:lvl5pPr>
            <a:lvl6pPr marL="457200" eaLnBrk="0" fontAlgn="base" hangingPunct="0">
              <a:lnSpc>
                <a:spcPct val="90000"/>
              </a:lnSpc>
              <a:spcBef>
                <a:spcPct val="0"/>
              </a:spcBef>
              <a:spcAft>
                <a:spcPct val="0"/>
              </a:spcAft>
              <a:defRPr sz="2200">
                <a:solidFill>
                  <a:schemeClr val="hlink"/>
                </a:solidFill>
              </a:defRPr>
            </a:lvl6pPr>
            <a:lvl7pPr marL="914400" eaLnBrk="0" fontAlgn="base" hangingPunct="0">
              <a:lnSpc>
                <a:spcPct val="90000"/>
              </a:lnSpc>
              <a:spcBef>
                <a:spcPct val="0"/>
              </a:spcBef>
              <a:spcAft>
                <a:spcPct val="0"/>
              </a:spcAft>
              <a:defRPr sz="2200">
                <a:solidFill>
                  <a:schemeClr val="hlink"/>
                </a:solidFill>
              </a:defRPr>
            </a:lvl7pPr>
            <a:lvl8pPr marL="1371600" eaLnBrk="0" fontAlgn="base" hangingPunct="0">
              <a:lnSpc>
                <a:spcPct val="90000"/>
              </a:lnSpc>
              <a:spcBef>
                <a:spcPct val="0"/>
              </a:spcBef>
              <a:spcAft>
                <a:spcPct val="0"/>
              </a:spcAft>
              <a:defRPr sz="2200">
                <a:solidFill>
                  <a:schemeClr val="hlink"/>
                </a:solidFill>
              </a:defRPr>
            </a:lvl8pPr>
            <a:lvl9pPr marL="1828800" eaLnBrk="0" fontAlgn="base" hangingPunct="0">
              <a:lnSpc>
                <a:spcPct val="90000"/>
              </a:lnSpc>
              <a:spcBef>
                <a:spcPct val="0"/>
              </a:spcBef>
              <a:spcAft>
                <a:spcPct val="0"/>
              </a:spcAft>
              <a:defRPr sz="2200">
                <a:solidFill>
                  <a:schemeClr val="hlink"/>
                </a:solidFill>
              </a:defRPr>
            </a:lvl9pPr>
          </a:lstStyle>
          <a:p>
            <a:pPr>
              <a:defRPr/>
            </a:pPr>
            <a:r>
              <a:rPr lang="en-US" sz="2100" b="1" dirty="0">
                <a:solidFill>
                  <a:schemeClr val="accent2">
                    <a:lumMod val="75000"/>
                  </a:schemeClr>
                </a:solidFill>
                <a:latin typeface="IBM Plex Sans" panose="020B0503050203000203" pitchFamily="34" charset="0"/>
              </a:rPr>
              <a:t>Anatomy of 5 Minute Elevator Pitch</a:t>
            </a:r>
          </a:p>
        </p:txBody>
      </p:sp>
      <p:pic>
        <p:nvPicPr>
          <p:cNvPr id="2" name="Picture 1">
            <a:extLst>
              <a:ext uri="{FF2B5EF4-FFF2-40B4-BE49-F238E27FC236}">
                <a16:creationId xmlns:a16="http://schemas.microsoft.com/office/drawing/2014/main" id="{5B22A9E4-E8D1-E742-8F20-C7F75A6290B2}"/>
              </a:ext>
            </a:extLst>
          </p:cNvPr>
          <p:cNvPicPr>
            <a:picLocks noChangeAspect="1"/>
          </p:cNvPicPr>
          <p:nvPr/>
        </p:nvPicPr>
        <p:blipFill>
          <a:blip r:embed="rId6"/>
          <a:stretch>
            <a:fillRect/>
          </a:stretch>
        </p:blipFill>
        <p:spPr>
          <a:xfrm>
            <a:off x="743449" y="698692"/>
            <a:ext cx="9144000" cy="3964714"/>
          </a:xfrm>
          <a:prstGeom prst="rect">
            <a:avLst/>
          </a:prstGeom>
        </p:spPr>
      </p:pic>
      <p:sp>
        <p:nvSpPr>
          <p:cNvPr id="3" name="Slide Number Placeholder 2">
            <a:extLst>
              <a:ext uri="{FF2B5EF4-FFF2-40B4-BE49-F238E27FC236}">
                <a16:creationId xmlns:a16="http://schemas.microsoft.com/office/drawing/2014/main" id="{901F4BEA-922D-6043-9038-725EA288D88C}"/>
              </a:ext>
            </a:extLst>
          </p:cNvPr>
          <p:cNvSpPr>
            <a:spLocks noGrp="1"/>
          </p:cNvSpPr>
          <p:nvPr>
            <p:ph type="sldNum" sz="quarter" idx="7"/>
          </p:nvPr>
        </p:nvSpPr>
        <p:spPr/>
        <p:txBody>
          <a:bodyPr/>
          <a:lstStyle/>
          <a:p>
            <a:fld id="{B6F15528-21DE-4FAA-801E-634DDDAF4B2B}" type="slidenum">
              <a:rPr lang="en-IN" smtClean="0"/>
              <a:t>21</a:t>
            </a:fld>
            <a:endParaRPr lang="en-IN" dirty="0"/>
          </a:p>
        </p:txBody>
      </p:sp>
    </p:spTree>
    <p:extLst>
      <p:ext uri="{BB962C8B-B14F-4D97-AF65-F5344CB8AC3E}">
        <p14:creationId xmlns:p14="http://schemas.microsoft.com/office/powerpoint/2010/main" val="229563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#1</a:t>
            </a:r>
          </a:p>
        </p:txBody>
      </p:sp>
      <p:sp>
        <p:nvSpPr>
          <p:cNvPr id="4" name="object 4"/>
          <p:cNvSpPr txBox="1"/>
          <p:nvPr/>
        </p:nvSpPr>
        <p:spPr>
          <a:xfrm>
            <a:off x="382701" y="830071"/>
            <a:ext cx="4853940" cy="2511970"/>
          </a:xfrm>
          <a:prstGeom prst="rect">
            <a:avLst/>
          </a:prstGeom>
        </p:spPr>
        <p:txBody>
          <a:bodyPr vert="horz" wrap="square" lIns="0" tIns="12700" rIns="0" bIns="0" rtlCol="0">
            <a:spAutoFit/>
          </a:bodyPr>
          <a:lstStyle/>
          <a:p>
            <a:pPr marL="12700">
              <a:lnSpc>
                <a:spcPct val="100000"/>
              </a:lnSpc>
              <a:spcBef>
                <a:spcPts val="100"/>
              </a:spcBef>
            </a:pP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Understand </a:t>
            </a:r>
            <a:r>
              <a:rPr sz="1500" b="1" spc="-130" dirty="0">
                <a:solidFill>
                  <a:srgbClr val="66A1FF"/>
                </a:solidFill>
                <a:latin typeface="Verdana" panose="020B0604030504040204" pitchFamily="34" charset="0"/>
                <a:ea typeface="Verdana" panose="020B0604030504040204" pitchFamily="34" charset="0"/>
                <a:cs typeface="Verdana" panose="020B0604030504040204" pitchFamily="34" charset="0"/>
              </a:rPr>
              <a:t>real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world</a:t>
            </a:r>
            <a:r>
              <a:rPr sz="1500" b="1" spc="-22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problems</a:t>
            </a:r>
            <a:endParaRPr sz="1500" dirty="0">
              <a:latin typeface="Verdana" panose="020B0604030504040204" pitchFamily="34" charset="0"/>
              <a:ea typeface="Verdana" panose="020B0604030504040204" pitchFamily="34" charset="0"/>
              <a:cs typeface="Verdana" panose="020B0604030504040204" pitchFamily="34" charset="0"/>
            </a:endParaRPr>
          </a:p>
          <a:p>
            <a:pPr marL="12700" marR="165735">
              <a:lnSpc>
                <a:spcPct val="95000"/>
              </a:lnSpc>
              <a:spcBef>
                <a:spcPts val="1670"/>
              </a:spcBef>
            </a:pPr>
            <a:r>
              <a:rPr sz="1400" spc="-30" dirty="0">
                <a:latin typeface="Verdana" panose="020B0604030504040204" pitchFamily="34" charset="0"/>
                <a:ea typeface="Verdana" panose="020B0604030504040204" pitchFamily="34" charset="0"/>
                <a:cs typeface="Verdana" panose="020B0604030504040204" pitchFamily="34" charset="0"/>
              </a:rPr>
              <a:t>Call</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for</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5" dirty="0">
                <a:latin typeface="Verdana" panose="020B0604030504040204" pitchFamily="34" charset="0"/>
                <a:ea typeface="Verdana" panose="020B0604030504040204" pitchFamily="34" charset="0"/>
                <a:cs typeface="Verdana" panose="020B0604030504040204" pitchFamily="34" charset="0"/>
              </a:rPr>
              <a:t>Code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20</a:t>
            </a:r>
            <a:r>
              <a:rPr lang="en-US" sz="1400" spc="35" dirty="0">
                <a:latin typeface="Verdana" panose="020B0604030504040204" pitchFamily="34" charset="0"/>
                <a:ea typeface="Verdana" panose="020B0604030504040204" pitchFamily="34" charset="0"/>
                <a:cs typeface="Verdana" panose="020B0604030504040204" pitchFamily="34" charset="0"/>
              </a:rPr>
              <a:t>20</a:t>
            </a:r>
            <a:r>
              <a:rPr sz="1400" spc="-10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looking</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for</a:t>
            </a:r>
            <a:r>
              <a:rPr sz="1400" spc="-9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solutions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that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have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a</a:t>
            </a:r>
            <a:r>
              <a:rPr sz="1400" spc="-90" dirty="0">
                <a:latin typeface="Verdana" panose="020B0604030504040204" pitchFamily="34" charset="0"/>
                <a:ea typeface="Verdana" panose="020B0604030504040204" pitchFamily="34" charset="0"/>
                <a:cs typeface="Verdana" panose="020B0604030504040204" pitchFamily="34" charset="0"/>
              </a:rPr>
              <a:t> </a:t>
            </a:r>
            <a:r>
              <a:rPr sz="1400" b="1" spc="-150" dirty="0">
                <a:latin typeface="Verdana" panose="020B0604030504040204" pitchFamily="34" charset="0"/>
                <a:ea typeface="Verdana" panose="020B0604030504040204" pitchFamily="34" charset="0"/>
                <a:cs typeface="Verdana" panose="020B0604030504040204" pitchFamily="34" charset="0"/>
              </a:rPr>
              <a:t>lasting  </a:t>
            </a:r>
            <a:r>
              <a:rPr sz="1400" b="1" spc="-155" dirty="0">
                <a:latin typeface="Verdana" panose="020B0604030504040204" pitchFamily="34" charset="0"/>
                <a:ea typeface="Verdana" panose="020B0604030504040204" pitchFamily="34" charset="0"/>
                <a:cs typeface="Verdana" panose="020B0604030504040204" pitchFamily="34" charset="0"/>
              </a:rPr>
              <a:t>impact </a:t>
            </a:r>
            <a:r>
              <a:rPr sz="1400" spc="-15" dirty="0">
                <a:latin typeface="Verdana" panose="020B0604030504040204" pitchFamily="34" charset="0"/>
                <a:ea typeface="Verdana" panose="020B0604030504040204" pitchFamily="34" charset="0"/>
                <a:cs typeface="Verdana" panose="020B0604030504040204" pitchFamily="34" charset="0"/>
              </a:rPr>
              <a:t>and </a:t>
            </a:r>
            <a:r>
              <a:rPr sz="1400" dirty="0">
                <a:latin typeface="Verdana" panose="020B0604030504040204" pitchFamily="34" charset="0"/>
                <a:ea typeface="Verdana" panose="020B0604030504040204" pitchFamily="34" charset="0"/>
                <a:cs typeface="Verdana" panose="020B0604030504040204" pitchFamily="34" charset="0"/>
              </a:rPr>
              <a:t>bring </a:t>
            </a:r>
            <a:r>
              <a:rPr sz="1400" spc="-15" dirty="0">
                <a:latin typeface="Verdana" panose="020B0604030504040204" pitchFamily="34" charset="0"/>
                <a:ea typeface="Verdana" panose="020B0604030504040204" pitchFamily="34" charset="0"/>
                <a:cs typeface="Verdana" panose="020B0604030504040204" pitchFamily="34" charset="0"/>
              </a:rPr>
              <a:t>technology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5" dirty="0">
                <a:latin typeface="Verdana" panose="020B0604030504040204" pitchFamily="34" charset="0"/>
                <a:ea typeface="Verdana" panose="020B0604030504040204" pitchFamily="34" charset="0"/>
                <a:cs typeface="Verdana" panose="020B0604030504040204" pitchFamily="34" charset="0"/>
              </a:rPr>
              <a:t>bear </a:t>
            </a:r>
            <a:r>
              <a:rPr sz="1400" spc="-10" dirty="0">
                <a:latin typeface="Verdana" panose="020B0604030504040204" pitchFamily="34" charset="0"/>
                <a:ea typeface="Verdana" panose="020B0604030504040204" pitchFamily="34" charset="0"/>
                <a:cs typeface="Verdana" panose="020B0604030504040204" pitchFamily="34" charset="0"/>
              </a:rPr>
              <a:t>on </a:t>
            </a:r>
            <a:r>
              <a:rPr sz="1400" dirty="0">
                <a:latin typeface="Verdana" panose="020B0604030504040204" pitchFamily="34" charset="0"/>
                <a:ea typeface="Verdana" panose="020B0604030504040204" pitchFamily="34" charset="0"/>
                <a:cs typeface="Verdana" panose="020B0604030504040204" pitchFamily="34" charset="0"/>
              </a:rPr>
              <a:t>real problems </a:t>
            </a:r>
            <a:r>
              <a:rPr sz="1400" spc="35" dirty="0">
                <a:latin typeface="Verdana" panose="020B0604030504040204" pitchFamily="34" charset="0"/>
                <a:ea typeface="Verdana" panose="020B0604030504040204" pitchFamily="34" charset="0"/>
                <a:cs typeface="Verdana" panose="020B0604030504040204" pitchFamily="34" charset="0"/>
              </a:rPr>
              <a:t>with  </a:t>
            </a:r>
            <a:r>
              <a:rPr sz="1400" spc="-10" dirty="0">
                <a:latin typeface="Verdana" panose="020B0604030504040204" pitchFamily="34" charset="0"/>
                <a:ea typeface="Verdana" panose="020B0604030504040204" pitchFamily="34" charset="0"/>
                <a:cs typeface="Verdana" panose="020B0604030504040204" pitchFamily="34" charset="0"/>
              </a:rPr>
              <a:t>sustainable</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solutions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500" dirty="0">
              <a:latin typeface="Verdana" panose="020B0604030504040204" pitchFamily="34" charset="0"/>
              <a:ea typeface="Verdana" panose="020B0604030504040204" pitchFamily="34" charset="0"/>
              <a:cs typeface="Verdana" panose="020B0604030504040204" pitchFamily="34" charset="0"/>
            </a:endParaRPr>
          </a:p>
          <a:p>
            <a:pPr marL="12700" marR="5080">
              <a:lnSpc>
                <a:spcPts val="1610"/>
              </a:lnSpc>
            </a:pPr>
            <a:r>
              <a:rPr sz="1400" spc="-35" dirty="0">
                <a:latin typeface="Verdana" panose="020B0604030504040204" pitchFamily="34" charset="0"/>
                <a:ea typeface="Verdana" panose="020B0604030504040204" pitchFamily="34" charset="0"/>
                <a:cs typeface="Verdana" panose="020B0604030504040204" pitchFamily="34" charset="0"/>
              </a:rPr>
              <a:t>Make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sure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you</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thoroughly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understand</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problem</a:t>
            </a:r>
            <a:r>
              <a:rPr sz="1400" spc="-12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domain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and  consider</a:t>
            </a:r>
            <a:r>
              <a:rPr sz="1400" spc="-9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whether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technology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solve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a</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particular</a:t>
            </a:r>
            <a:r>
              <a:rPr sz="1400" spc="-8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problem</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12700" marR="5080">
              <a:lnSpc>
                <a:spcPts val="1610"/>
              </a:lnSpc>
            </a:pPr>
            <a:endParaRPr sz="1400" dirty="0">
              <a:latin typeface="Verdana" panose="020B0604030504040204" pitchFamily="34" charset="0"/>
              <a:ea typeface="Verdana" panose="020B0604030504040204" pitchFamily="34" charset="0"/>
              <a:cs typeface="Verdana" panose="020B0604030504040204" pitchFamily="34" charset="0"/>
            </a:endParaRPr>
          </a:p>
          <a:p>
            <a:pPr marL="12700">
              <a:lnSpc>
                <a:spcPts val="1505"/>
              </a:lnSpc>
            </a:pPr>
            <a:r>
              <a:rPr sz="1400" spc="-10" dirty="0">
                <a:latin typeface="Verdana" panose="020B0604030504040204" pitchFamily="34" charset="0"/>
                <a:ea typeface="Verdana" panose="020B0604030504040204" pitchFamily="34" charset="0"/>
                <a:cs typeface="Verdana" panose="020B0604030504040204" pitchFamily="34" charset="0"/>
              </a:rPr>
              <a:t>Honestly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consider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how</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effective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technology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be,</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and</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make</a:t>
            </a:r>
            <a:r>
              <a:rPr lang="en-US" sz="14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sure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60" dirty="0">
                <a:latin typeface="Verdana" panose="020B0604030504040204" pitchFamily="34" charset="0"/>
                <a:ea typeface="Verdana" panose="020B0604030504040204" pitchFamily="34" charset="0"/>
                <a:cs typeface="Verdana" panose="020B0604030504040204" pitchFamily="34" charset="0"/>
              </a:rPr>
              <a:t>it</a:t>
            </a:r>
            <a:r>
              <a:rPr sz="1400" spc="-9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doesn’t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add</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40" dirty="0">
                <a:latin typeface="Verdana" panose="020B0604030504040204" pitchFamily="34" charset="0"/>
                <a:ea typeface="Verdana" panose="020B0604030504040204" pitchFamily="34" charset="0"/>
                <a:cs typeface="Verdana" panose="020B0604030504040204" pitchFamily="34" charset="0"/>
              </a:rPr>
              <a:t>to</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problem</a:t>
            </a:r>
            <a:r>
              <a:rPr lang="en-US" sz="140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a:t>
            </a:r>
          </a:p>
        </p:txBody>
      </p:sp>
      <p:sp>
        <p:nvSpPr>
          <p:cNvPr id="5" name="Slide Number Placeholder 4">
            <a:extLst>
              <a:ext uri="{FF2B5EF4-FFF2-40B4-BE49-F238E27FC236}">
                <a16:creationId xmlns:a16="http://schemas.microsoft.com/office/drawing/2014/main" id="{6461F4DF-0212-F04F-82E4-BD1C7E8D042E}"/>
              </a:ext>
            </a:extLst>
          </p:cNvPr>
          <p:cNvSpPr>
            <a:spLocks noGrp="1"/>
          </p:cNvSpPr>
          <p:nvPr>
            <p:ph type="sldNum" sz="quarter" idx="7"/>
          </p:nvPr>
        </p:nvSpPr>
        <p:spPr/>
        <p:txBody>
          <a:bodyPr/>
          <a:lstStyle/>
          <a:p>
            <a:fld id="{B6F15528-21DE-4FAA-801E-634DDDAF4B2B}" type="slidenum">
              <a:rPr lang="en-IN" smtClean="0"/>
              <a:t>22</a:t>
            </a:fld>
            <a:endParaRPr lang="en-IN" dirty="0"/>
          </a:p>
        </p:txBody>
      </p:sp>
    </p:spTree>
    <p:extLst>
      <p:ext uri="{BB962C8B-B14F-4D97-AF65-F5344CB8AC3E}">
        <p14:creationId xmlns:p14="http://schemas.microsoft.com/office/powerpoint/2010/main" val="3159526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13</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#2</a:t>
            </a:r>
          </a:p>
        </p:txBody>
      </p:sp>
      <p:sp>
        <p:nvSpPr>
          <p:cNvPr id="4" name="object 4"/>
          <p:cNvSpPr txBox="1"/>
          <p:nvPr/>
        </p:nvSpPr>
        <p:spPr>
          <a:xfrm>
            <a:off x="370386" y="1046479"/>
            <a:ext cx="4565650" cy="3929281"/>
          </a:xfrm>
          <a:prstGeom prst="rect">
            <a:avLst/>
          </a:prstGeom>
        </p:spPr>
        <p:txBody>
          <a:bodyPr vert="horz" wrap="square" lIns="0" tIns="12700" rIns="0" bIns="0" rtlCol="0">
            <a:spAutoFit/>
          </a:bodyPr>
          <a:lstStyle/>
          <a:p>
            <a:pPr marL="12700">
              <a:lnSpc>
                <a:spcPct val="100000"/>
              </a:lnSpc>
              <a:spcBef>
                <a:spcPts val="100"/>
              </a:spcBef>
            </a:pPr>
            <a:r>
              <a:rPr sz="15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Don’t re-invent the</a:t>
            </a:r>
            <a:r>
              <a:rPr sz="1500" b="1" spc="-215"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wheel</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35"/>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86360">
              <a:lnSpc>
                <a:spcPct val="100000"/>
              </a:lnSpc>
            </a:pPr>
            <a:r>
              <a:rPr sz="1500" spc="-30" dirty="0">
                <a:latin typeface="Verdana" panose="020B0604030504040204" pitchFamily="34" charset="0"/>
                <a:ea typeface="Verdana" panose="020B0604030504040204" pitchFamily="34" charset="0"/>
                <a:cs typeface="Verdana" panose="020B0604030504040204" pitchFamily="34" charset="0"/>
              </a:rPr>
              <a:t>As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you</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brainstorm</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solution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you</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plan</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40" dirty="0">
                <a:latin typeface="Verdana" panose="020B0604030504040204" pitchFamily="34" charset="0"/>
                <a:ea typeface="Verdana" panose="020B0604030504040204" pitchFamily="34" charset="0"/>
                <a:cs typeface="Verdana" panose="020B0604030504040204" pitchFamily="34" charset="0"/>
              </a:rPr>
              <a:t>build</a:t>
            </a:r>
            <a:r>
              <a:rPr lang="en-US" sz="1500" spc="40" dirty="0">
                <a:latin typeface="Verdana" panose="020B0604030504040204" pitchFamily="34" charset="0"/>
                <a:ea typeface="Verdana" panose="020B0604030504040204" pitchFamily="34" charset="0"/>
                <a:cs typeface="Verdana" panose="020B0604030504040204" pitchFamily="34" charset="0"/>
              </a:rPr>
              <a:t> </a:t>
            </a:r>
            <a:r>
              <a:rPr sz="1500" spc="-130" dirty="0">
                <a:latin typeface="Verdana" panose="020B0604030504040204" pitchFamily="34" charset="0"/>
                <a:ea typeface="Verdana" panose="020B0604030504040204" pitchFamily="34" charset="0"/>
                <a:cs typeface="Verdana" panose="020B0604030504040204" pitchFamily="34" charset="0"/>
              </a:rPr>
              <a:t>don’t </a:t>
            </a:r>
            <a:r>
              <a:rPr sz="1500" spc="-155" dirty="0">
                <a:latin typeface="Verdana" panose="020B0604030504040204" pitchFamily="34" charset="0"/>
                <a:ea typeface="Verdana" panose="020B0604030504040204" pitchFamily="34" charset="0"/>
                <a:cs typeface="Verdana" panose="020B0604030504040204" pitchFamily="34" charset="0"/>
              </a:rPr>
              <a:t>forget </a:t>
            </a:r>
            <a:r>
              <a:rPr sz="1500" spc="-150" dirty="0">
                <a:latin typeface="Verdana" panose="020B0604030504040204" pitchFamily="34" charset="0"/>
                <a:ea typeface="Verdana" panose="020B0604030504040204" pitchFamily="34" charset="0"/>
                <a:cs typeface="Verdana" panose="020B0604030504040204" pitchFamily="34" charset="0"/>
              </a:rPr>
              <a:t>to </a:t>
            </a:r>
            <a:r>
              <a:rPr sz="1500" spc="-145" dirty="0">
                <a:latin typeface="Verdana" panose="020B0604030504040204" pitchFamily="34" charset="0"/>
                <a:ea typeface="Verdana" panose="020B0604030504040204" pitchFamily="34" charset="0"/>
                <a:cs typeface="Verdana" panose="020B0604030504040204" pitchFamily="34" charset="0"/>
              </a:rPr>
              <a:t>consider the</a:t>
            </a:r>
            <a:r>
              <a:rPr sz="1500" b="1" spc="-145" dirty="0">
                <a:latin typeface="Verdana" panose="020B0604030504040204" pitchFamily="34" charset="0"/>
                <a:ea typeface="Verdana" panose="020B0604030504040204" pitchFamily="34" charset="0"/>
                <a:cs typeface="Verdana" panose="020B0604030504040204" pitchFamily="34" charset="0"/>
              </a:rPr>
              <a:t> existing </a:t>
            </a:r>
            <a:r>
              <a:rPr sz="1500" b="1" spc="-130" dirty="0">
                <a:latin typeface="Verdana" panose="020B0604030504040204" pitchFamily="34" charset="0"/>
                <a:ea typeface="Verdana" panose="020B0604030504040204" pitchFamily="34" charset="0"/>
                <a:cs typeface="Verdana" panose="020B0604030504040204" pitchFamily="34" charset="0"/>
              </a:rPr>
              <a:t>tools, </a:t>
            </a:r>
            <a:r>
              <a:rPr sz="1500" b="1" spc="-140" dirty="0">
                <a:latin typeface="Verdana" panose="020B0604030504040204" pitchFamily="34" charset="0"/>
                <a:ea typeface="Verdana" panose="020B0604030504040204" pitchFamily="34" charset="0"/>
                <a:cs typeface="Verdana" panose="020B0604030504040204" pitchFamily="34" charset="0"/>
              </a:rPr>
              <a:t>data  </a:t>
            </a:r>
            <a:r>
              <a:rPr sz="1500" b="1" spc="-130" dirty="0">
                <a:latin typeface="Verdana" panose="020B0604030504040204" pitchFamily="34" charset="0"/>
                <a:ea typeface="Verdana" panose="020B0604030504040204" pitchFamily="34" charset="0"/>
                <a:cs typeface="Verdana" panose="020B0604030504040204" pitchFamily="34" charset="0"/>
              </a:rPr>
              <a:t>sets, </a:t>
            </a:r>
            <a:r>
              <a:rPr sz="1500" b="1" spc="-155" dirty="0">
                <a:latin typeface="Verdana" panose="020B0604030504040204" pitchFamily="34" charset="0"/>
                <a:ea typeface="Verdana" panose="020B0604030504040204" pitchFamily="34" charset="0"/>
                <a:cs typeface="Verdana" panose="020B0604030504040204" pitchFamily="34" charset="0"/>
              </a:rPr>
              <a:t>and </a:t>
            </a:r>
            <a:r>
              <a:rPr sz="1500" b="1" spc="-145" dirty="0">
                <a:latin typeface="Verdana" panose="020B0604030504040204" pitchFamily="34" charset="0"/>
                <a:ea typeface="Verdana" panose="020B0604030504040204" pitchFamily="34" charset="0"/>
                <a:cs typeface="Verdana" panose="020B0604030504040204" pitchFamily="34" charset="0"/>
              </a:rPr>
              <a:t>APIs </a:t>
            </a:r>
            <a:r>
              <a:rPr sz="1500" b="1" spc="-140" dirty="0">
                <a:latin typeface="Verdana" panose="020B0604030504040204" pitchFamily="34" charset="0"/>
                <a:ea typeface="Verdana" panose="020B0604030504040204" pitchFamily="34" charset="0"/>
                <a:cs typeface="Verdana" panose="020B0604030504040204" pitchFamily="34" charset="0"/>
              </a:rPr>
              <a:t>that </a:t>
            </a:r>
            <a:r>
              <a:rPr sz="1500" b="1" spc="-145" dirty="0">
                <a:latin typeface="Verdana" panose="020B0604030504040204" pitchFamily="34" charset="0"/>
                <a:ea typeface="Verdana" panose="020B0604030504040204" pitchFamily="34" charset="0"/>
                <a:cs typeface="Verdana" panose="020B0604030504040204" pitchFamily="34" charset="0"/>
              </a:rPr>
              <a:t>already</a:t>
            </a:r>
            <a:r>
              <a:rPr sz="1500" b="1" spc="-270" dirty="0">
                <a:latin typeface="Verdana" panose="020B0604030504040204" pitchFamily="34" charset="0"/>
                <a:ea typeface="Verdana" panose="020B0604030504040204" pitchFamily="34" charset="0"/>
                <a:cs typeface="Verdana" panose="020B0604030504040204" pitchFamily="34" charset="0"/>
              </a:rPr>
              <a:t> </a:t>
            </a:r>
            <a:r>
              <a:rPr sz="1500" b="1" spc="-125" dirty="0">
                <a:latin typeface="Verdana" panose="020B0604030504040204" pitchFamily="34" charset="0"/>
                <a:ea typeface="Verdana" panose="020B0604030504040204" pitchFamily="34" charset="0"/>
                <a:cs typeface="Verdana" panose="020B0604030504040204" pitchFamily="34" charset="0"/>
              </a:rPr>
              <a:t>exist</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40"/>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100000"/>
              </a:lnSpc>
            </a:pPr>
            <a:r>
              <a:rPr sz="1500" spc="-15" dirty="0">
                <a:latin typeface="Verdana" panose="020B0604030504040204" pitchFamily="34" charset="0"/>
                <a:ea typeface="Verdana" panose="020B0604030504040204" pitchFamily="34" charset="0"/>
                <a:cs typeface="Verdana" panose="020B0604030504040204" pitchFamily="34" charset="0"/>
              </a:rPr>
              <a:t>Your </a:t>
            </a:r>
            <a:r>
              <a:rPr sz="1500" spc="25" dirty="0">
                <a:latin typeface="Verdana" panose="020B0604030504040204" pitchFamily="34" charset="0"/>
                <a:ea typeface="Verdana" panose="020B0604030504040204" pitchFamily="34" charset="0"/>
                <a:cs typeface="Verdana" panose="020B0604030504040204" pitchFamily="34" charset="0"/>
              </a:rPr>
              <a:t>solution </a:t>
            </a:r>
            <a:r>
              <a:rPr sz="1500" spc="60" dirty="0">
                <a:latin typeface="Verdana" panose="020B0604030504040204" pitchFamily="34" charset="0"/>
                <a:ea typeface="Verdana" panose="020B0604030504040204" pitchFamily="34" charset="0"/>
                <a:cs typeface="Verdana" panose="020B0604030504040204" pitchFamily="34" charset="0"/>
              </a:rPr>
              <a:t>will </a:t>
            </a:r>
            <a:r>
              <a:rPr sz="1500" spc="-15" dirty="0">
                <a:latin typeface="Verdana" panose="020B0604030504040204" pitchFamily="34" charset="0"/>
                <a:ea typeface="Verdana" panose="020B0604030504040204" pitchFamily="34" charset="0"/>
                <a:cs typeface="Verdana" panose="020B0604030504040204" pitchFamily="34" charset="0"/>
              </a:rPr>
              <a:t>have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15" dirty="0">
                <a:latin typeface="Verdana" panose="020B0604030504040204" pitchFamily="34" charset="0"/>
                <a:ea typeface="Verdana" panose="020B0604030504040204" pitchFamily="34" charset="0"/>
                <a:cs typeface="Verdana" panose="020B0604030504040204" pitchFamily="34" charset="0"/>
              </a:rPr>
              <a:t>greatest </a:t>
            </a:r>
            <a:r>
              <a:rPr sz="1500" spc="30" dirty="0">
                <a:latin typeface="Verdana" panose="020B0604030504040204" pitchFamily="34" charset="0"/>
                <a:ea typeface="Verdana" panose="020B0604030504040204" pitchFamily="34" charset="0"/>
                <a:cs typeface="Verdana" panose="020B0604030504040204" pitchFamily="34" charset="0"/>
              </a:rPr>
              <a:t>impact </a:t>
            </a:r>
            <a:r>
              <a:rPr sz="1500" spc="55" dirty="0">
                <a:latin typeface="Verdana" panose="020B0604030504040204" pitchFamily="34" charset="0"/>
                <a:ea typeface="Verdana" panose="020B0604030504040204" pitchFamily="34" charset="0"/>
                <a:cs typeface="Verdana" panose="020B0604030504040204" pitchFamily="34" charset="0"/>
              </a:rPr>
              <a:t>if </a:t>
            </a:r>
            <a:r>
              <a:rPr sz="1500" spc="75" dirty="0">
                <a:latin typeface="Verdana" panose="020B0604030504040204" pitchFamily="34" charset="0"/>
                <a:ea typeface="Verdana" panose="020B0604030504040204" pitchFamily="34" charset="0"/>
                <a:cs typeface="Verdana" panose="020B0604030504040204" pitchFamily="34" charset="0"/>
              </a:rPr>
              <a:t>it  </a:t>
            </a:r>
            <a:r>
              <a:rPr sz="1500" spc="-5" dirty="0">
                <a:latin typeface="Verdana" panose="020B0604030504040204" pitchFamily="34" charset="0"/>
                <a:ea typeface="Verdana" panose="020B0604030504040204" pitchFamily="34" charset="0"/>
                <a:cs typeface="Verdana" panose="020B0604030504040204" pitchFamily="34" charset="0"/>
              </a:rPr>
              <a:t>addresses</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long-standing</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problem</a:t>
            </a:r>
            <a:r>
              <a:rPr sz="1500" spc="-6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doesn’t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have  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existing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solution.</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45" dirty="0">
                <a:latin typeface="Verdana" panose="020B0604030504040204" pitchFamily="34" charset="0"/>
                <a:ea typeface="Verdana" panose="020B0604030504040204" pitchFamily="34" charset="0"/>
                <a:cs typeface="Verdana" panose="020B0604030504040204" pitchFamily="34" charset="0"/>
              </a:rPr>
              <a:t>It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60" dirty="0">
                <a:latin typeface="Verdana" panose="020B0604030504040204" pitchFamily="34" charset="0"/>
                <a:ea typeface="Verdana" panose="020B0604030504040204" pitchFamily="34" charset="0"/>
                <a:cs typeface="Verdana" panose="020B0604030504040204" pitchFamily="34" charset="0"/>
              </a:rPr>
              <a:t>will</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also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be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more</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valuable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if</a:t>
            </a:r>
            <a:r>
              <a:rPr sz="1500" spc="-70" dirty="0">
                <a:latin typeface="Verdana" panose="020B0604030504040204" pitchFamily="34" charset="0"/>
                <a:ea typeface="Verdana" panose="020B0604030504040204" pitchFamily="34" charset="0"/>
                <a:cs typeface="Verdana" panose="020B0604030504040204" pitchFamily="34" charset="0"/>
              </a:rPr>
              <a:t> </a:t>
            </a:r>
            <a:r>
              <a:rPr sz="1500" spc="75" dirty="0">
                <a:latin typeface="Verdana" panose="020B0604030504040204" pitchFamily="34" charset="0"/>
                <a:ea typeface="Verdana" panose="020B0604030504040204" pitchFamily="34" charset="0"/>
                <a:cs typeface="Verdana" panose="020B0604030504040204" pitchFamily="34" charset="0"/>
              </a:rPr>
              <a:t>it  </a:t>
            </a:r>
            <a:r>
              <a:rPr sz="1500" spc="30" dirty="0">
                <a:latin typeface="Verdana" panose="020B0604030504040204" pitchFamily="34" charset="0"/>
                <a:ea typeface="Verdana" panose="020B0604030504040204" pitchFamily="34" charset="0"/>
                <a:cs typeface="Verdana" panose="020B0604030504040204" pitchFamily="34" charset="0"/>
              </a:rPr>
              <a:t>builds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on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or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integrates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with</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existing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solution</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such  </a:t>
            </a:r>
            <a:r>
              <a:rPr sz="1500" spc="-30" dirty="0">
                <a:latin typeface="Verdana" panose="020B0604030504040204" pitchFamily="34" charset="0"/>
                <a:ea typeface="Verdana" panose="020B0604030504040204" pitchFamily="34" charset="0"/>
                <a:cs typeface="Verdana" panose="020B0604030504040204" pitchFamily="34" charset="0"/>
              </a:rPr>
              <a:t>as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commercial</a:t>
            </a:r>
            <a:r>
              <a:rPr sz="1500" spc="-65"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product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with</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API.</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5"/>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marR="26670">
              <a:lnSpc>
                <a:spcPct val="100000"/>
              </a:lnSpc>
            </a:pPr>
            <a:r>
              <a:rPr sz="1500" spc="85" dirty="0">
                <a:latin typeface="Verdana" panose="020B0604030504040204" pitchFamily="34" charset="0"/>
                <a:ea typeface="Verdana" panose="020B0604030504040204" pitchFamily="34" charset="0"/>
                <a:cs typeface="Verdana" panose="020B0604030504040204" pitchFamily="34" charset="0"/>
              </a:rPr>
              <a:t>It’s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40" dirty="0">
                <a:latin typeface="Verdana" panose="020B0604030504040204" pitchFamily="34" charset="0"/>
                <a:ea typeface="Verdana" panose="020B0604030504040204" pitchFamily="34" charset="0"/>
                <a:cs typeface="Verdana" panose="020B0604030504040204" pitchFamily="34" charset="0"/>
              </a:rPr>
              <a:t>important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look</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standards</a:t>
            </a:r>
            <a:r>
              <a:rPr sz="1500" spc="-7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protocols</a:t>
            </a:r>
            <a:r>
              <a:rPr sz="1500" spc="-80"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  </a:t>
            </a:r>
            <a:r>
              <a:rPr sz="1500" spc="5" dirty="0">
                <a:latin typeface="Verdana" panose="020B0604030504040204" pitchFamily="34" charset="0"/>
                <a:ea typeface="Verdana" panose="020B0604030504040204" pitchFamily="34" charset="0"/>
                <a:cs typeface="Verdana" panose="020B0604030504040204" pitchFamily="34" charset="0"/>
              </a:rPr>
              <a:t>you </a:t>
            </a:r>
            <a:r>
              <a:rPr sz="1500" spc="-10" dirty="0">
                <a:latin typeface="Verdana" panose="020B0604030504040204" pitchFamily="34" charset="0"/>
                <a:ea typeface="Verdana" panose="020B0604030504040204" pitchFamily="34" charset="0"/>
                <a:cs typeface="Verdana" panose="020B0604030504040204" pitchFamily="34" charset="0"/>
              </a:rPr>
              <a:t>can </a:t>
            </a:r>
            <a:r>
              <a:rPr sz="1500" spc="40" dirty="0">
                <a:latin typeface="Verdana" panose="020B0604030504040204" pitchFamily="34" charset="0"/>
                <a:ea typeface="Verdana" panose="020B0604030504040204" pitchFamily="34" charset="0"/>
                <a:cs typeface="Verdana" panose="020B0604030504040204" pitchFamily="34" charset="0"/>
              </a:rPr>
              <a:t>implement </a:t>
            </a:r>
            <a:r>
              <a:rPr sz="1500" spc="25" dirty="0">
                <a:latin typeface="Verdana" panose="020B0604030504040204" pitchFamily="34" charset="0"/>
                <a:ea typeface="Verdana" panose="020B0604030504040204" pitchFamily="34" charset="0"/>
                <a:cs typeface="Verdana" panose="020B0604030504040204" pitchFamily="34" charset="0"/>
              </a:rPr>
              <a:t>or </a:t>
            </a:r>
            <a:r>
              <a:rPr sz="1500" spc="-5" dirty="0">
                <a:latin typeface="Verdana" panose="020B0604030504040204" pitchFamily="34" charset="0"/>
                <a:ea typeface="Verdana" panose="020B0604030504040204" pitchFamily="34" charset="0"/>
                <a:cs typeface="Verdana" panose="020B0604030504040204" pitchFamily="34" charset="0"/>
              </a:rPr>
              <a:t>leverage, </a:t>
            </a:r>
            <a:r>
              <a:rPr sz="1500" dirty="0">
                <a:latin typeface="Verdana" panose="020B0604030504040204" pitchFamily="34" charset="0"/>
                <a:ea typeface="Verdana" panose="020B0604030504040204" pitchFamily="34" charset="0"/>
                <a:cs typeface="Verdana" panose="020B0604030504040204" pitchFamily="34" charset="0"/>
              </a:rPr>
              <a:t>such </a:t>
            </a:r>
            <a:r>
              <a:rPr sz="1500" spc="-30" dirty="0">
                <a:latin typeface="Verdana" panose="020B0604030504040204" pitchFamily="34" charset="0"/>
                <a:ea typeface="Verdana" panose="020B0604030504040204" pitchFamily="34" charset="0"/>
                <a:cs typeface="Verdana" panose="020B0604030504040204" pitchFamily="34" charset="0"/>
              </a:rPr>
              <a:t>as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45" dirty="0">
                <a:latin typeface="Verdana" panose="020B0604030504040204" pitchFamily="34" charset="0"/>
                <a:ea typeface="Verdana" panose="020B0604030504040204" pitchFamily="34" charset="0"/>
                <a:cs typeface="Verdana" panose="020B0604030504040204" pitchFamily="34" charset="0"/>
              </a:rPr>
              <a:t>OASIS  </a:t>
            </a:r>
            <a:r>
              <a:rPr sz="1500" spc="-10" dirty="0">
                <a:latin typeface="Verdana" panose="020B0604030504040204" pitchFamily="34" charset="0"/>
                <a:ea typeface="Verdana" panose="020B0604030504040204" pitchFamily="34" charset="0"/>
                <a:cs typeface="Verdana" panose="020B0604030504040204" pitchFamily="34" charset="0"/>
              </a:rPr>
              <a:t>Emergency Data </a:t>
            </a:r>
            <a:r>
              <a:rPr sz="1500" spc="-25" dirty="0">
                <a:latin typeface="Verdana" panose="020B0604030504040204" pitchFamily="34" charset="0"/>
                <a:ea typeface="Verdana" panose="020B0604030504040204" pitchFamily="34" charset="0"/>
                <a:cs typeface="Verdana" panose="020B0604030504040204" pitchFamily="34" charset="0"/>
              </a:rPr>
              <a:t>Exchange </a:t>
            </a:r>
            <a:r>
              <a:rPr sz="1500" spc="-35" dirty="0">
                <a:latin typeface="Verdana" panose="020B0604030504040204" pitchFamily="34" charset="0"/>
                <a:ea typeface="Verdana" panose="020B0604030504040204" pitchFamily="34" charset="0"/>
                <a:cs typeface="Verdana" panose="020B0604030504040204" pitchFamily="34" charset="0"/>
              </a:rPr>
              <a:t>Language </a:t>
            </a:r>
            <a:r>
              <a:rPr sz="1500" spc="-65" dirty="0">
                <a:latin typeface="Verdana" panose="020B0604030504040204" pitchFamily="34" charset="0"/>
                <a:ea typeface="Verdana" panose="020B0604030504040204" pitchFamily="34" charset="0"/>
                <a:cs typeface="Verdana" panose="020B0604030504040204" pitchFamily="34" charset="0"/>
              </a:rPr>
              <a:t>(EDXL)</a:t>
            </a:r>
            <a:r>
              <a:rPr sz="1500" spc="-2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formats</a:t>
            </a: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614149" y="10084"/>
            <a:ext cx="3529838" cy="5133415"/>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D57A52C9-20B9-BC49-8DCF-CE3415D46708}"/>
              </a:ext>
            </a:extLst>
          </p:cNvPr>
          <p:cNvSpPr>
            <a:spLocks noGrp="1"/>
          </p:cNvSpPr>
          <p:nvPr>
            <p:ph type="sldNum" sz="quarter" idx="7"/>
          </p:nvPr>
        </p:nvSpPr>
        <p:spPr/>
        <p:txBody>
          <a:bodyPr/>
          <a:lstStyle/>
          <a:p>
            <a:fld id="{B6F15528-21DE-4FAA-801E-634DDDAF4B2B}" type="slidenum">
              <a:rPr lang="en-IN" smtClean="0"/>
              <a:t>23</a:t>
            </a:fld>
            <a:endParaRPr lang="en-IN" dirty="0"/>
          </a:p>
        </p:txBody>
      </p:sp>
    </p:spTree>
    <p:extLst>
      <p:ext uri="{BB962C8B-B14F-4D97-AF65-F5344CB8AC3E}">
        <p14:creationId xmlns:p14="http://schemas.microsoft.com/office/powerpoint/2010/main" val="1572316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14</a:t>
            </a:r>
            <a:endParaRPr sz="600" dirty="0">
              <a:latin typeface="Arial"/>
              <a:cs typeface="Arial"/>
            </a:endParaRPr>
          </a:p>
        </p:txBody>
      </p:sp>
      <p:sp>
        <p:nvSpPr>
          <p:cNvPr id="3" name="object 3"/>
          <p:cNvSpPr txBox="1">
            <a:spLocks noGrp="1"/>
          </p:cNvSpPr>
          <p:nvPr>
            <p:ph type="title"/>
          </p:nvPr>
        </p:nvSpPr>
        <p:spPr>
          <a:xfrm>
            <a:off x="351774" y="133350"/>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#3</a:t>
            </a:r>
          </a:p>
        </p:txBody>
      </p:sp>
      <p:sp>
        <p:nvSpPr>
          <p:cNvPr id="4" name="object 4"/>
          <p:cNvSpPr txBox="1"/>
          <p:nvPr/>
        </p:nvSpPr>
        <p:spPr>
          <a:xfrm>
            <a:off x="394662" y="742950"/>
            <a:ext cx="4868545" cy="3713837"/>
          </a:xfrm>
          <a:prstGeom prst="rect">
            <a:avLst/>
          </a:prstGeom>
        </p:spPr>
        <p:txBody>
          <a:bodyPr vert="horz" wrap="square" lIns="0" tIns="12700" rIns="0" bIns="0" rtlCol="0">
            <a:spAutoFit/>
          </a:bodyPr>
          <a:lstStyle/>
          <a:p>
            <a:pPr marL="12700">
              <a:lnSpc>
                <a:spcPct val="100000"/>
              </a:lnSpc>
              <a:spcBef>
                <a:spcPts val="100"/>
              </a:spcBef>
            </a:pPr>
            <a:r>
              <a:rPr sz="1500" b="1" spc="-170" dirty="0">
                <a:solidFill>
                  <a:srgbClr val="66A1FF"/>
                </a:solidFill>
                <a:latin typeface="Verdana" panose="020B0604030504040204" pitchFamily="34" charset="0"/>
                <a:ea typeface="Verdana" panose="020B0604030504040204" pitchFamily="34" charset="0"/>
                <a:cs typeface="Verdana" panose="020B0604030504040204" pitchFamily="34" charset="0"/>
              </a:rPr>
              <a:t>Document your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source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code</a:t>
            </a:r>
            <a:r>
              <a:rPr sz="1500" b="1" spc="-185"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0" dirty="0">
                <a:solidFill>
                  <a:srgbClr val="66A1FF"/>
                </a:solidFill>
                <a:latin typeface="Verdana" panose="020B0604030504040204" pitchFamily="34" charset="0"/>
                <a:ea typeface="Verdana" panose="020B0604030504040204" pitchFamily="34" charset="0"/>
                <a:cs typeface="Verdana" panose="020B0604030504040204" pitchFamily="34" charset="0"/>
              </a:rPr>
              <a:t>repository</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35"/>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100000"/>
              </a:lnSpc>
            </a:pPr>
            <a:r>
              <a:rPr sz="1500" spc="-20" dirty="0">
                <a:latin typeface="Verdana" panose="020B0604030504040204" pitchFamily="34" charset="0"/>
                <a:ea typeface="Verdana" panose="020B0604030504040204" pitchFamily="34" charset="0"/>
                <a:cs typeface="Verdana" panose="020B0604030504040204" pitchFamily="34" charset="0"/>
              </a:rPr>
              <a:t>The </a:t>
            </a:r>
            <a:r>
              <a:rPr sz="1500" spc="-10" dirty="0">
                <a:latin typeface="Verdana" panose="020B0604030504040204" pitchFamily="34" charset="0"/>
                <a:ea typeface="Verdana" panose="020B0604030504040204" pitchFamily="34" charset="0"/>
                <a:cs typeface="Verdana" panose="020B0604030504040204" pitchFamily="34" charset="0"/>
              </a:rPr>
              <a:t>Call </a:t>
            </a:r>
            <a:r>
              <a:rPr sz="1500" spc="40" dirty="0">
                <a:latin typeface="Verdana" panose="020B0604030504040204" pitchFamily="34" charset="0"/>
                <a:ea typeface="Verdana" panose="020B0604030504040204" pitchFamily="34" charset="0"/>
                <a:cs typeface="Verdana" panose="020B0604030504040204" pitchFamily="34" charset="0"/>
              </a:rPr>
              <a:t>for </a:t>
            </a:r>
            <a:r>
              <a:rPr sz="1500" spc="-35" dirty="0">
                <a:latin typeface="Verdana" panose="020B0604030504040204" pitchFamily="34" charset="0"/>
                <a:ea typeface="Verdana" panose="020B0604030504040204" pitchFamily="34" charset="0"/>
                <a:cs typeface="Verdana" panose="020B0604030504040204" pitchFamily="34" charset="0"/>
              </a:rPr>
              <a:t>Code </a:t>
            </a:r>
            <a:r>
              <a:rPr sz="1500" spc="65" dirty="0">
                <a:latin typeface="Verdana" panose="020B0604030504040204" pitchFamily="34" charset="0"/>
                <a:ea typeface="Verdana" panose="020B0604030504040204" pitchFamily="34" charset="0"/>
                <a:cs typeface="Verdana" panose="020B0604030504040204" pitchFamily="34" charset="0"/>
              </a:rPr>
              <a:t>20</a:t>
            </a:r>
            <a:r>
              <a:rPr lang="en-US" sz="1500" spc="65" dirty="0">
                <a:latin typeface="Verdana" panose="020B0604030504040204" pitchFamily="34" charset="0"/>
                <a:ea typeface="Verdana" panose="020B0604030504040204" pitchFamily="34" charset="0"/>
                <a:cs typeface="Verdana" panose="020B0604030504040204" pitchFamily="34" charset="0"/>
              </a:rPr>
              <a:t>20</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submission </a:t>
            </a:r>
            <a:r>
              <a:rPr sz="1500" spc="40" dirty="0">
                <a:latin typeface="Verdana" panose="020B0604030504040204" pitchFamily="34" charset="0"/>
                <a:ea typeface="Verdana" panose="020B0604030504040204" pitchFamily="34" charset="0"/>
                <a:cs typeface="Verdana" panose="020B0604030504040204" pitchFamily="34" charset="0"/>
              </a:rPr>
              <a:t>form </a:t>
            </a:r>
            <a:r>
              <a:rPr sz="1500" spc="25" dirty="0">
                <a:latin typeface="Verdana" panose="020B0604030504040204" pitchFamily="34" charset="0"/>
                <a:ea typeface="Verdana" panose="020B0604030504040204" pitchFamily="34" charset="0"/>
                <a:cs typeface="Verdana" panose="020B0604030504040204" pitchFamily="34" charset="0"/>
              </a:rPr>
              <a:t>allows </a:t>
            </a:r>
            <a:r>
              <a:rPr sz="1500" spc="5" dirty="0">
                <a:latin typeface="Verdana" panose="020B0604030504040204" pitchFamily="34" charset="0"/>
                <a:ea typeface="Verdana" panose="020B0604030504040204" pitchFamily="34" charset="0"/>
                <a:cs typeface="Verdana" panose="020B0604030504040204" pitchFamily="34" charset="0"/>
              </a:rPr>
              <a:t>you </a:t>
            </a:r>
            <a:r>
              <a:rPr sz="1500" spc="55" dirty="0">
                <a:latin typeface="Verdana" panose="020B0604030504040204" pitchFamily="34" charset="0"/>
                <a:ea typeface="Verdana" panose="020B0604030504040204" pitchFamily="34" charset="0"/>
                <a:cs typeface="Verdana" panose="020B0604030504040204" pitchFamily="34" charset="0"/>
              </a:rPr>
              <a:t>to  </a:t>
            </a:r>
            <a:r>
              <a:rPr sz="1500" spc="15" dirty="0">
                <a:latin typeface="Verdana" panose="020B0604030504040204" pitchFamily="34" charset="0"/>
                <a:ea typeface="Verdana" panose="020B0604030504040204" pitchFamily="34" charset="0"/>
                <a:cs typeface="Verdana" panose="020B0604030504040204" pitchFamily="34" charset="0"/>
              </a:rPr>
              <a:t>provide </a:t>
            </a:r>
            <a:r>
              <a:rPr sz="1500" spc="30" dirty="0">
                <a:latin typeface="Verdana" panose="020B0604030504040204" pitchFamily="34" charset="0"/>
                <a:ea typeface="Verdana" panose="020B0604030504040204" pitchFamily="34" charset="0"/>
                <a:cs typeface="Verdana" panose="020B0604030504040204" pitchFamily="34" charset="0"/>
              </a:rPr>
              <a:t>information </a:t>
            </a:r>
            <a:r>
              <a:rPr sz="1500" spc="20" dirty="0">
                <a:latin typeface="Verdana" panose="020B0604030504040204" pitchFamily="34" charset="0"/>
                <a:ea typeface="Verdana" panose="020B0604030504040204" pitchFamily="34" charset="0"/>
                <a:cs typeface="Verdana" panose="020B0604030504040204" pitchFamily="34" charset="0"/>
              </a:rPr>
              <a:t>about </a:t>
            </a:r>
            <a:r>
              <a:rPr sz="1500" spc="15" dirty="0">
                <a:latin typeface="Verdana" panose="020B0604030504040204" pitchFamily="34" charset="0"/>
                <a:ea typeface="Verdana" panose="020B0604030504040204" pitchFamily="34" charset="0"/>
                <a:cs typeface="Verdana" panose="020B0604030504040204" pitchFamily="34" charset="0"/>
              </a:rPr>
              <a:t>your </a:t>
            </a:r>
            <a:r>
              <a:rPr sz="1500" spc="25" dirty="0">
                <a:latin typeface="Verdana" panose="020B0604030504040204" pitchFamily="34" charset="0"/>
                <a:ea typeface="Verdana" panose="020B0604030504040204" pitchFamily="34" charset="0"/>
                <a:cs typeface="Verdana" panose="020B0604030504040204" pitchFamily="34" charset="0"/>
              </a:rPr>
              <a:t>application in </a:t>
            </a:r>
            <a:r>
              <a:rPr sz="1500" dirty="0">
                <a:latin typeface="Verdana" panose="020B0604030504040204" pitchFamily="34" charset="0"/>
                <a:ea typeface="Verdana" panose="020B0604030504040204" pitchFamily="34" charset="0"/>
                <a:cs typeface="Verdana" panose="020B0604030504040204" pitchFamily="34" charset="0"/>
              </a:rPr>
              <a:t>various  </a:t>
            </a:r>
            <a:r>
              <a:rPr sz="1500" spc="25" dirty="0">
                <a:latin typeface="Verdana" panose="020B0604030504040204" pitchFamily="34" charset="0"/>
                <a:ea typeface="Verdana" panose="020B0604030504040204" pitchFamily="34" charset="0"/>
                <a:cs typeface="Verdana" panose="020B0604030504040204" pitchFamily="34" charset="0"/>
              </a:rPr>
              <a:t>formats;</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lang="en-US" sz="1500" spc="55" dirty="0">
                <a:latin typeface="Verdana" panose="020B0604030504040204" pitchFamily="34" charset="0"/>
                <a:ea typeface="Verdana" panose="020B0604030504040204" pitchFamily="34" charset="0"/>
                <a:cs typeface="Verdana" panose="020B0604030504040204" pitchFamily="34" charset="0"/>
              </a:rPr>
              <a:t>long</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description,</a:t>
            </a:r>
            <a:r>
              <a:rPr sz="1500" spc="-65"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a</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project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roadmap,</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  </a:t>
            </a:r>
            <a:r>
              <a:rPr sz="1500" spc="-35" dirty="0">
                <a:latin typeface="Verdana" panose="020B0604030504040204" pitchFamily="34" charset="0"/>
                <a:ea typeface="Verdana" panose="020B0604030504040204" pitchFamily="34" charset="0"/>
                <a:cs typeface="Verdana" panose="020B0604030504040204" pitchFamily="34" charset="0"/>
              </a:rPr>
              <a:t>a </a:t>
            </a:r>
            <a:r>
              <a:rPr sz="1500" spc="20" dirty="0">
                <a:latin typeface="Verdana" panose="020B0604030504040204" pitchFamily="34" charset="0"/>
                <a:ea typeface="Verdana" panose="020B0604030504040204" pitchFamily="34" charset="0"/>
                <a:cs typeface="Verdana" panose="020B0604030504040204" pitchFamily="34" charset="0"/>
              </a:rPr>
              <a:t>demo</a:t>
            </a:r>
            <a:r>
              <a:rPr sz="1500" spc="-110" dirty="0">
                <a:latin typeface="Verdana" panose="020B0604030504040204" pitchFamily="34" charset="0"/>
                <a:ea typeface="Verdana" panose="020B0604030504040204" pitchFamily="34" charset="0"/>
                <a:cs typeface="Verdana" panose="020B0604030504040204" pitchFamily="34" charset="0"/>
              </a:rPr>
              <a:t> </a:t>
            </a:r>
            <a:r>
              <a:rPr sz="1500" spc="5" dirty="0">
                <a:latin typeface="Verdana" panose="020B0604030504040204" pitchFamily="34" charset="0"/>
                <a:ea typeface="Verdana" panose="020B0604030504040204" pitchFamily="34" charset="0"/>
                <a:cs typeface="Verdana" panose="020B0604030504040204" pitchFamily="34" charset="0"/>
              </a:rPr>
              <a:t>video.</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sz="1500" spc="-35" dirty="0">
                <a:latin typeface="Verdana" panose="020B0604030504040204" pitchFamily="34" charset="0"/>
                <a:ea typeface="Verdana" panose="020B0604030504040204" pitchFamily="34" charset="0"/>
                <a:cs typeface="Verdana" panose="020B0604030504040204" pitchFamily="34" charset="0"/>
              </a:rPr>
              <a:t>One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of</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best</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ways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show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mature</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your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project</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is</a:t>
            </a:r>
            <a:r>
              <a:rPr lang="en-US" sz="1500" spc="1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and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thus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how</a:t>
            </a:r>
            <a:r>
              <a:rPr sz="1500" spc="-70" dirty="0">
                <a:latin typeface="Verdana" panose="020B0604030504040204" pitchFamily="34" charset="0"/>
                <a:ea typeface="Verdana" panose="020B0604030504040204" pitchFamily="34" charset="0"/>
                <a:cs typeface="Verdana" panose="020B0604030504040204" pitchFamily="34" charset="0"/>
              </a:rPr>
              <a:t> </a:t>
            </a:r>
            <a:r>
              <a:rPr sz="1500" spc="75" dirty="0">
                <a:latin typeface="Verdana" panose="020B0604030504040204" pitchFamily="34" charset="0"/>
                <a:ea typeface="Verdana" panose="020B0604030504040204" pitchFamily="34" charset="0"/>
                <a:cs typeface="Verdana" panose="020B0604030504040204" pitchFamily="34" charset="0"/>
              </a:rPr>
              <a:t>it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can</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be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0" dirty="0">
                <a:latin typeface="Verdana" panose="020B0604030504040204" pitchFamily="34" charset="0"/>
                <a:ea typeface="Verdana" panose="020B0604030504040204" pitchFamily="34" charset="0"/>
                <a:cs typeface="Verdana" panose="020B0604030504040204" pitchFamily="34" charset="0"/>
              </a:rPr>
              <a:t>explored</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by</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a:t>
            </a:r>
            <a:r>
              <a:rPr sz="1500" spc="-70"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judges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a:t>
            </a:r>
            <a:r>
              <a:rPr sz="1500" spc="-65"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is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55" dirty="0">
                <a:latin typeface="Verdana" panose="020B0604030504040204" pitchFamily="34" charset="0"/>
                <a:ea typeface="Verdana" panose="020B0604030504040204" pitchFamily="34" charset="0"/>
                <a:cs typeface="Verdana" panose="020B0604030504040204" pitchFamily="34" charset="0"/>
              </a:rPr>
              <a:t>to</a:t>
            </a:r>
            <a:r>
              <a:rPr lang="en-US" sz="1500" spc="55" dirty="0">
                <a:latin typeface="Verdana" panose="020B0604030504040204" pitchFamily="34" charset="0"/>
                <a:ea typeface="Verdana" panose="020B0604030504040204" pitchFamily="34" charset="0"/>
                <a:cs typeface="Verdana" panose="020B0604030504040204" pitchFamily="34" charset="0"/>
              </a:rPr>
              <a:t> </a:t>
            </a:r>
            <a:r>
              <a:rPr sz="1500" spc="-140" dirty="0">
                <a:latin typeface="Verdana" panose="020B0604030504040204" pitchFamily="34" charset="0"/>
                <a:ea typeface="Verdana" panose="020B0604030504040204" pitchFamily="34" charset="0"/>
                <a:cs typeface="Verdana" panose="020B0604030504040204" pitchFamily="34" charset="0"/>
              </a:rPr>
              <a:t>create </a:t>
            </a:r>
            <a:r>
              <a:rPr sz="1500" spc="-150" dirty="0">
                <a:latin typeface="Verdana" panose="020B0604030504040204" pitchFamily="34" charset="0"/>
                <a:ea typeface="Verdana" panose="020B0604030504040204" pitchFamily="34" charset="0"/>
                <a:cs typeface="Verdana" panose="020B0604030504040204" pitchFamily="34" charset="0"/>
              </a:rPr>
              <a:t>a </a:t>
            </a:r>
            <a:r>
              <a:rPr sz="1500" spc="-165" dirty="0">
                <a:latin typeface="Verdana" panose="020B0604030504040204" pitchFamily="34" charset="0"/>
                <a:ea typeface="Verdana" panose="020B0604030504040204" pitchFamily="34" charset="0"/>
                <a:cs typeface="Verdana" panose="020B0604030504040204" pitchFamily="34" charset="0"/>
              </a:rPr>
              <a:t>strong</a:t>
            </a:r>
            <a:r>
              <a:rPr sz="1500" b="1" spc="-165" dirty="0">
                <a:latin typeface="Verdana" panose="020B0604030504040204" pitchFamily="34" charset="0"/>
                <a:ea typeface="Verdana" panose="020B0604030504040204" pitchFamily="34" charset="0"/>
                <a:cs typeface="Verdana" panose="020B0604030504040204" pitchFamily="34" charset="0"/>
              </a:rPr>
              <a:t> </a:t>
            </a:r>
            <a:r>
              <a:rPr sz="1500" b="1" spc="-160" dirty="0">
                <a:latin typeface="Verdana" panose="020B0604030504040204" pitchFamily="34" charset="0"/>
                <a:ea typeface="Verdana" panose="020B0604030504040204" pitchFamily="34" charset="0"/>
                <a:cs typeface="Verdana" panose="020B0604030504040204" pitchFamily="34" charset="0"/>
              </a:rPr>
              <a:t>README</a:t>
            </a:r>
            <a:r>
              <a:rPr sz="1500" b="1" spc="-220" dirty="0">
                <a:latin typeface="Verdana" panose="020B0604030504040204" pitchFamily="34" charset="0"/>
                <a:ea typeface="Verdana" panose="020B0604030504040204" pitchFamily="34" charset="0"/>
                <a:cs typeface="Verdana" panose="020B0604030504040204" pitchFamily="34" charset="0"/>
              </a:rPr>
              <a:t> </a:t>
            </a:r>
            <a:r>
              <a:rPr sz="1500" spc="-85" dirty="0">
                <a:latin typeface="Verdana" panose="020B0604030504040204" pitchFamily="34" charset="0"/>
                <a:ea typeface="Verdana" panose="020B0604030504040204" pitchFamily="34" charset="0"/>
                <a:cs typeface="Verdana" panose="020B0604030504040204" pitchFamily="34" charset="0"/>
              </a:rPr>
              <a:t>file</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5"/>
              </a:spcBef>
            </a:pPr>
            <a:endParaRPr sz="1550" dirty="0">
              <a:latin typeface="Verdana" panose="020B0604030504040204" pitchFamily="34" charset="0"/>
              <a:ea typeface="Verdana" panose="020B0604030504040204" pitchFamily="34" charset="0"/>
              <a:cs typeface="Verdana" panose="020B0604030504040204" pitchFamily="34" charset="0"/>
            </a:endParaRPr>
          </a:p>
          <a:p>
            <a:pPr marL="12700" marR="80645">
              <a:lnSpc>
                <a:spcPct val="100000"/>
              </a:lnSpc>
            </a:pPr>
            <a:r>
              <a:rPr sz="1500" spc="-20" dirty="0">
                <a:latin typeface="Verdana" panose="020B0604030504040204" pitchFamily="34" charset="0"/>
                <a:ea typeface="Verdana" panose="020B0604030504040204" pitchFamily="34" charset="0"/>
                <a:cs typeface="Verdana" panose="020B0604030504040204" pitchFamily="34" charset="0"/>
              </a:rPr>
              <a:t>Search </a:t>
            </a:r>
            <a:r>
              <a:rPr sz="1500" spc="5" dirty="0">
                <a:latin typeface="Verdana" panose="020B0604030504040204" pitchFamily="34" charset="0"/>
                <a:ea typeface="Verdana" panose="020B0604030504040204" pitchFamily="34" charset="0"/>
                <a:cs typeface="Verdana" panose="020B0604030504040204" pitchFamily="34" charset="0"/>
              </a:rPr>
              <a:t>on </a:t>
            </a:r>
            <a:r>
              <a:rPr sz="1500" spc="40" dirty="0">
                <a:latin typeface="Verdana" panose="020B0604030504040204" pitchFamily="34" charset="0"/>
                <a:ea typeface="Verdana" panose="020B0604030504040204" pitchFamily="34" charset="0"/>
                <a:cs typeface="Verdana" panose="020B0604030504040204" pitchFamily="34" charset="0"/>
              </a:rPr>
              <a:t>“readme </a:t>
            </a:r>
            <a:r>
              <a:rPr sz="1500" spc="25" dirty="0">
                <a:latin typeface="Verdana" panose="020B0604030504040204" pitchFamily="34" charset="0"/>
                <a:ea typeface="Verdana" panose="020B0604030504040204" pitchFamily="34" charset="0"/>
                <a:cs typeface="Verdana" panose="020B0604030504040204" pitchFamily="34" charset="0"/>
              </a:rPr>
              <a:t>best </a:t>
            </a:r>
            <a:r>
              <a:rPr sz="1500" spc="35" dirty="0">
                <a:latin typeface="Verdana" panose="020B0604030504040204" pitchFamily="34" charset="0"/>
                <a:ea typeface="Verdana" panose="020B0604030504040204" pitchFamily="34" charset="0"/>
                <a:cs typeface="Verdana" panose="020B0604030504040204" pitchFamily="34" charset="0"/>
              </a:rPr>
              <a:t>practices” </a:t>
            </a:r>
            <a:r>
              <a:rPr sz="1500" dirty="0">
                <a:latin typeface="Verdana" panose="020B0604030504040204" pitchFamily="34" charset="0"/>
                <a:ea typeface="Verdana" panose="020B0604030504040204" pitchFamily="34" charset="0"/>
                <a:cs typeface="Verdana" panose="020B0604030504040204" pitchFamily="34" charset="0"/>
              </a:rPr>
              <a:t>and </a:t>
            </a:r>
            <a:r>
              <a:rPr sz="1500" spc="20" dirty="0">
                <a:latin typeface="Verdana" panose="020B0604030504040204" pitchFamily="34" charset="0"/>
                <a:ea typeface="Verdana" panose="020B0604030504040204" pitchFamily="34" charset="0"/>
                <a:cs typeface="Verdana" panose="020B0604030504040204" pitchFamily="34" charset="0"/>
              </a:rPr>
              <a:t>view </a:t>
            </a:r>
            <a:r>
              <a:rPr sz="1500" spc="-35" dirty="0">
                <a:latin typeface="Verdana" panose="020B0604030504040204" pitchFamily="34" charset="0"/>
                <a:ea typeface="Verdana" panose="020B0604030504040204" pitchFamily="34" charset="0"/>
                <a:cs typeface="Verdana" panose="020B0604030504040204" pitchFamily="34" charset="0"/>
              </a:rPr>
              <a:t>a </a:t>
            </a:r>
            <a:r>
              <a:rPr sz="1500" spc="40" dirty="0">
                <a:latin typeface="Verdana" panose="020B0604030504040204" pitchFamily="34" charset="0"/>
                <a:ea typeface="Verdana" panose="020B0604030504040204" pitchFamily="34" charset="0"/>
                <a:cs typeface="Verdana" panose="020B0604030504040204" pitchFamily="34" charset="0"/>
              </a:rPr>
              <a:t>few  </a:t>
            </a:r>
            <a:r>
              <a:rPr sz="1500" spc="35" dirty="0">
                <a:latin typeface="Verdana" panose="020B0604030504040204" pitchFamily="34" charset="0"/>
                <a:ea typeface="Verdana" panose="020B0604030504040204" pitchFamily="34" charset="0"/>
                <a:cs typeface="Verdana" panose="020B0604030504040204" pitchFamily="34" charset="0"/>
              </a:rPr>
              <a:t>tutorials </a:t>
            </a:r>
            <a:r>
              <a:rPr sz="1500" spc="55" dirty="0">
                <a:latin typeface="Verdana" panose="020B0604030504040204" pitchFamily="34" charset="0"/>
                <a:ea typeface="Verdana" panose="020B0604030504040204" pitchFamily="34" charset="0"/>
                <a:cs typeface="Verdana" panose="020B0604030504040204" pitchFamily="34" charset="0"/>
              </a:rPr>
              <a:t>to </a:t>
            </a:r>
            <a:r>
              <a:rPr sz="1500" spc="15" dirty="0">
                <a:latin typeface="Verdana" panose="020B0604030504040204" pitchFamily="34" charset="0"/>
                <a:ea typeface="Verdana" panose="020B0604030504040204" pitchFamily="34" charset="0"/>
                <a:cs typeface="Verdana" panose="020B0604030504040204" pitchFamily="34" charset="0"/>
              </a:rPr>
              <a:t>learn how. </a:t>
            </a:r>
            <a:r>
              <a:rPr sz="1500" spc="-35" dirty="0">
                <a:latin typeface="Verdana" panose="020B0604030504040204" pitchFamily="34" charset="0"/>
                <a:ea typeface="Verdana" panose="020B0604030504040204" pitchFamily="34" charset="0"/>
                <a:cs typeface="Verdana" panose="020B0604030504040204" pitchFamily="34" charset="0"/>
              </a:rPr>
              <a:t>You </a:t>
            </a:r>
            <a:r>
              <a:rPr sz="1500" spc="-10" dirty="0">
                <a:latin typeface="Verdana" panose="020B0604030504040204" pitchFamily="34" charset="0"/>
                <a:ea typeface="Verdana" panose="020B0604030504040204" pitchFamily="34" charset="0"/>
                <a:cs typeface="Verdana" panose="020B0604030504040204" pitchFamily="34" charset="0"/>
              </a:rPr>
              <a:t>can </a:t>
            </a:r>
            <a:r>
              <a:rPr sz="1500" dirty="0">
                <a:latin typeface="Verdana" panose="020B0604030504040204" pitchFamily="34" charset="0"/>
                <a:ea typeface="Verdana" panose="020B0604030504040204" pitchFamily="34" charset="0"/>
                <a:cs typeface="Verdana" panose="020B0604030504040204" pitchFamily="34" charset="0"/>
              </a:rPr>
              <a:t>also </a:t>
            </a:r>
            <a:r>
              <a:rPr sz="1500" spc="40" dirty="0">
                <a:latin typeface="Verdana" panose="020B0604030504040204" pitchFamily="34" charset="0"/>
                <a:ea typeface="Verdana" panose="020B0604030504040204" pitchFamily="34" charset="0"/>
                <a:cs typeface="Verdana" panose="020B0604030504040204" pitchFamily="34" charset="0"/>
              </a:rPr>
              <a:t>think </a:t>
            </a:r>
            <a:r>
              <a:rPr sz="1500" spc="20" dirty="0">
                <a:latin typeface="Verdana" panose="020B0604030504040204" pitchFamily="34" charset="0"/>
                <a:ea typeface="Verdana" panose="020B0604030504040204" pitchFamily="34" charset="0"/>
                <a:cs typeface="Verdana" panose="020B0604030504040204" pitchFamily="34" charset="0"/>
              </a:rPr>
              <a:t>about  </a:t>
            </a:r>
            <a:r>
              <a:rPr sz="1500" spc="15" dirty="0">
                <a:latin typeface="Verdana" panose="020B0604030504040204" pitchFamily="34" charset="0"/>
                <a:ea typeface="Verdana" panose="020B0604030504040204" pitchFamily="34" charset="0"/>
                <a:cs typeface="Verdana" panose="020B0604030504040204" pitchFamily="34" charset="0"/>
              </a:rPr>
              <a:t>embedding</a:t>
            </a:r>
            <a:r>
              <a:rPr sz="1500" spc="-75" dirty="0">
                <a:latin typeface="Verdana" panose="020B0604030504040204" pitchFamily="34" charset="0"/>
                <a:ea typeface="Verdana" panose="020B0604030504040204" pitchFamily="34" charset="0"/>
                <a:cs typeface="Verdana" panose="020B0604030504040204" pitchFamily="34" charset="0"/>
              </a:rPr>
              <a:t> </a:t>
            </a:r>
            <a:r>
              <a:rPr sz="1500" spc="15" dirty="0">
                <a:latin typeface="Verdana" panose="020B0604030504040204" pitchFamily="34" charset="0"/>
                <a:ea typeface="Verdana" panose="020B0604030504040204" pitchFamily="34" charset="0"/>
                <a:cs typeface="Verdana" panose="020B0604030504040204" pitchFamily="34" charset="0"/>
              </a:rPr>
              <a:t>your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10" dirty="0">
                <a:latin typeface="Verdana" panose="020B0604030504040204" pitchFamily="34" charset="0"/>
                <a:ea typeface="Verdana" panose="020B0604030504040204" pitchFamily="34" charset="0"/>
                <a:cs typeface="Verdana" panose="020B0604030504040204" pitchFamily="34" charset="0"/>
              </a:rPr>
              <a:t>video</a:t>
            </a:r>
            <a:r>
              <a:rPr sz="1500" spc="-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or</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0" dirty="0">
                <a:latin typeface="Verdana" panose="020B0604030504040204" pitchFamily="34" charset="0"/>
                <a:ea typeface="Verdana" panose="020B0604030504040204" pitchFamily="34" charset="0"/>
                <a:cs typeface="Verdana" panose="020B0604030504040204" pitchFamily="34" charset="0"/>
              </a:rPr>
              <a:t>other</a:t>
            </a:r>
            <a:r>
              <a:rPr sz="1500" spc="-65" dirty="0">
                <a:latin typeface="Verdana" panose="020B0604030504040204" pitchFamily="34" charset="0"/>
                <a:ea typeface="Verdana" panose="020B0604030504040204" pitchFamily="34" charset="0"/>
                <a:cs typeface="Verdana" panose="020B0604030504040204" pitchFamily="34" charset="0"/>
              </a:rPr>
              <a:t> </a:t>
            </a:r>
            <a:r>
              <a:rPr sz="1500" dirty="0">
                <a:latin typeface="Verdana" panose="020B0604030504040204" pitchFamily="34" charset="0"/>
                <a:ea typeface="Verdana" panose="020B0604030504040204" pitchFamily="34" charset="0"/>
                <a:cs typeface="Verdana" panose="020B0604030504040204" pitchFamily="34" charset="0"/>
              </a:rPr>
              <a:t>visuals</a:t>
            </a:r>
            <a:r>
              <a:rPr sz="1500" spc="-75" dirty="0">
                <a:latin typeface="Verdana" panose="020B0604030504040204" pitchFamily="34" charset="0"/>
                <a:ea typeface="Verdana" panose="020B0604030504040204" pitchFamily="34" charset="0"/>
                <a:cs typeface="Verdana" panose="020B0604030504040204" pitchFamily="34" charset="0"/>
              </a:rPr>
              <a:t> </a:t>
            </a:r>
            <a:r>
              <a:rPr sz="1500" spc="45" dirty="0">
                <a:latin typeface="Verdana" panose="020B0604030504040204" pitchFamily="34" charset="0"/>
                <a:ea typeface="Verdana" panose="020B0604030504040204" pitchFamily="34" charset="0"/>
                <a:cs typeface="Verdana" panose="020B0604030504040204" pitchFamily="34" charset="0"/>
              </a:rPr>
              <a:t>that</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illustrate</a:t>
            </a:r>
            <a:r>
              <a:rPr sz="1500" spc="-70" dirty="0">
                <a:latin typeface="Verdana" panose="020B0604030504040204" pitchFamily="34" charset="0"/>
                <a:ea typeface="Verdana" panose="020B0604030504040204" pitchFamily="34" charset="0"/>
                <a:cs typeface="Verdana" panose="020B0604030504040204" pitchFamily="34" charset="0"/>
              </a:rPr>
              <a:t> </a:t>
            </a:r>
            <a:r>
              <a:rPr sz="1500" spc="35" dirty="0">
                <a:latin typeface="Verdana" panose="020B0604030504040204" pitchFamily="34" charset="0"/>
                <a:ea typeface="Verdana" panose="020B0604030504040204" pitchFamily="34" charset="0"/>
                <a:cs typeface="Verdana" panose="020B0604030504040204" pitchFamily="34" charset="0"/>
              </a:rPr>
              <a:t>the  </a:t>
            </a:r>
            <a:r>
              <a:rPr sz="1500" spc="25" dirty="0">
                <a:latin typeface="Verdana" panose="020B0604030504040204" pitchFamily="34" charset="0"/>
                <a:ea typeface="Verdana" panose="020B0604030504040204" pitchFamily="34" charset="0"/>
                <a:cs typeface="Verdana" panose="020B0604030504040204" pitchFamily="34" charset="0"/>
              </a:rPr>
              <a:t>application in</a:t>
            </a:r>
            <a:r>
              <a:rPr sz="1500" spc="-170" dirty="0">
                <a:latin typeface="Verdana" panose="020B0604030504040204" pitchFamily="34" charset="0"/>
                <a:ea typeface="Verdana" panose="020B0604030504040204" pitchFamily="34" charset="0"/>
                <a:cs typeface="Verdana" panose="020B0604030504040204" pitchFamily="34" charset="0"/>
              </a:rPr>
              <a:t> </a:t>
            </a:r>
            <a:r>
              <a:rPr sz="1500" spc="25" dirty="0">
                <a:latin typeface="Verdana" panose="020B0604030504040204" pitchFamily="34" charset="0"/>
                <a:ea typeface="Verdana" panose="020B0604030504040204" pitchFamily="34" charset="0"/>
                <a:cs typeface="Verdana" panose="020B0604030504040204" pitchFamily="34" charset="0"/>
              </a:rPr>
              <a:t>depth.</a:t>
            </a:r>
            <a:endParaRPr sz="15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0E4A3911-0E2A-5C42-A0C9-F75DE26F9219}"/>
              </a:ext>
            </a:extLst>
          </p:cNvPr>
          <p:cNvSpPr>
            <a:spLocks noGrp="1"/>
          </p:cNvSpPr>
          <p:nvPr>
            <p:ph type="sldNum" sz="quarter" idx="7"/>
          </p:nvPr>
        </p:nvSpPr>
        <p:spPr/>
        <p:txBody>
          <a:bodyPr/>
          <a:lstStyle/>
          <a:p>
            <a:fld id="{B6F15528-21DE-4FAA-801E-634DDDAF4B2B}" type="slidenum">
              <a:rPr lang="en-IN" smtClean="0"/>
              <a:t>24</a:t>
            </a:fld>
            <a:endParaRPr lang="en-IN" dirty="0"/>
          </a:p>
        </p:txBody>
      </p:sp>
    </p:spTree>
    <p:extLst>
      <p:ext uri="{BB962C8B-B14F-4D97-AF65-F5344CB8AC3E}">
        <p14:creationId xmlns:p14="http://schemas.microsoft.com/office/powerpoint/2010/main" val="2905347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15</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#4</a:t>
            </a:r>
          </a:p>
        </p:txBody>
      </p:sp>
      <p:sp>
        <p:nvSpPr>
          <p:cNvPr id="4" name="object 4"/>
          <p:cNvSpPr txBox="1"/>
          <p:nvPr/>
        </p:nvSpPr>
        <p:spPr>
          <a:xfrm>
            <a:off x="382701" y="819150"/>
            <a:ext cx="4989195" cy="3981731"/>
          </a:xfrm>
          <a:prstGeom prst="rect">
            <a:avLst/>
          </a:prstGeom>
        </p:spPr>
        <p:txBody>
          <a:bodyPr vert="horz" wrap="square" lIns="0" tIns="12700" rIns="0" bIns="0" rtlCol="0">
            <a:spAutoFit/>
          </a:bodyPr>
          <a:lstStyle/>
          <a:p>
            <a:pPr marL="12700">
              <a:lnSpc>
                <a:spcPct val="100000"/>
              </a:lnSpc>
              <a:spcBef>
                <a:spcPts val="100"/>
              </a:spcBef>
            </a:pPr>
            <a:r>
              <a:rPr sz="14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Invest time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to </a:t>
            </a:r>
            <a:r>
              <a:rPr sz="1400" b="1" spc="-130" dirty="0">
                <a:solidFill>
                  <a:srgbClr val="66A1FF"/>
                </a:solidFill>
                <a:latin typeface="Verdana" panose="020B0604030504040204" pitchFamily="34" charset="0"/>
                <a:ea typeface="Verdana" panose="020B0604030504040204" pitchFamily="34" charset="0"/>
                <a:cs typeface="Verdana" panose="020B0604030504040204" pitchFamily="34" charset="0"/>
              </a:rPr>
              <a:t>create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a powerful</a:t>
            </a:r>
            <a:r>
              <a:rPr sz="1400" b="1" spc="-24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4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video</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0"/>
              </a:spcBef>
            </a:pPr>
            <a:endParaRPr sz="1400" dirty="0">
              <a:latin typeface="Verdana" panose="020B0604030504040204" pitchFamily="34" charset="0"/>
              <a:ea typeface="Verdana" panose="020B0604030504040204" pitchFamily="34" charset="0"/>
              <a:cs typeface="Verdana" panose="020B0604030504040204" pitchFamily="34" charset="0"/>
            </a:endParaRPr>
          </a:p>
          <a:p>
            <a:pPr marL="12700" marR="193675">
              <a:lnSpc>
                <a:spcPct val="99500"/>
              </a:lnSpc>
            </a:pPr>
            <a:r>
              <a:rPr sz="1400" spc="-35" dirty="0">
                <a:latin typeface="Verdana" panose="020B0604030504040204" pitchFamily="34" charset="0"/>
                <a:ea typeface="Verdana" panose="020B0604030504040204" pitchFamily="34" charset="0"/>
                <a:cs typeface="Verdana" panose="020B0604030504040204" pitchFamily="34" charset="0"/>
              </a:rPr>
              <a:t>One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of</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the</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most</a:t>
            </a:r>
            <a:r>
              <a:rPr sz="1400" spc="-7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powerful</a:t>
            </a:r>
            <a:r>
              <a:rPr sz="1400" spc="-7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ways</a:t>
            </a:r>
            <a:r>
              <a:rPr sz="1400" spc="-55" dirty="0">
                <a:latin typeface="Verdana" panose="020B0604030504040204" pitchFamily="34" charset="0"/>
                <a:ea typeface="Verdana" panose="020B0604030504040204" pitchFamily="34" charset="0"/>
                <a:cs typeface="Verdana" panose="020B0604030504040204" pitchFamily="34" charset="0"/>
              </a:rPr>
              <a:t> </a:t>
            </a:r>
            <a:r>
              <a:rPr sz="1400" spc="50" dirty="0">
                <a:latin typeface="Verdana" panose="020B0604030504040204" pitchFamily="34" charset="0"/>
                <a:ea typeface="Verdana" panose="020B0604030504040204" pitchFamily="34" charset="0"/>
                <a:cs typeface="Verdana" panose="020B0604030504040204" pitchFamily="34" charset="0"/>
              </a:rPr>
              <a:t>to</a:t>
            </a:r>
            <a:r>
              <a:rPr sz="1400" spc="-65" dirty="0">
                <a:latin typeface="Verdana" panose="020B0604030504040204" pitchFamily="34" charset="0"/>
                <a:ea typeface="Verdana" panose="020B0604030504040204" pitchFamily="34" charset="0"/>
                <a:cs typeface="Verdana" panose="020B0604030504040204" pitchFamily="34" charset="0"/>
              </a:rPr>
              <a:t> </a:t>
            </a:r>
            <a:r>
              <a:rPr sz="1400" spc="40" dirty="0">
                <a:latin typeface="Verdana" panose="020B0604030504040204" pitchFamily="34" charset="0"/>
                <a:ea typeface="Verdana" panose="020B0604030504040204" pitchFamily="34" charset="0"/>
                <a:cs typeface="Verdana" panose="020B0604030504040204" pitchFamily="34" charset="0"/>
              </a:rPr>
              <a:t>tie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your</a:t>
            </a:r>
            <a:r>
              <a:rPr sz="1400" spc="-6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entire</a:t>
            </a:r>
            <a:r>
              <a:rPr sz="1400" spc="-7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submission  </a:t>
            </a:r>
            <a:r>
              <a:rPr sz="1400" spc="20" dirty="0">
                <a:latin typeface="Verdana" panose="020B0604030504040204" pitchFamily="34" charset="0"/>
                <a:ea typeface="Verdana" panose="020B0604030504040204" pitchFamily="34" charset="0"/>
                <a:cs typeface="Verdana" panose="020B0604030504040204" pitchFamily="34" charset="0"/>
              </a:rPr>
              <a:t>together </a:t>
            </a:r>
            <a:r>
              <a:rPr sz="1400" spc="10" dirty="0">
                <a:latin typeface="Verdana" panose="020B0604030504040204" pitchFamily="34" charset="0"/>
                <a:ea typeface="Verdana" panose="020B0604030504040204" pitchFamily="34" charset="0"/>
                <a:cs typeface="Verdana" panose="020B0604030504040204" pitchFamily="34" charset="0"/>
              </a:rPr>
              <a:t>is </a:t>
            </a:r>
            <a:r>
              <a:rPr sz="1400" spc="-35" dirty="0">
                <a:latin typeface="Verdana" panose="020B0604030504040204" pitchFamily="34" charset="0"/>
                <a:ea typeface="Verdana" panose="020B0604030504040204" pitchFamily="34" charset="0"/>
                <a:cs typeface="Verdana" panose="020B0604030504040204" pitchFamily="34" charset="0"/>
              </a:rPr>
              <a:t>a </a:t>
            </a:r>
            <a:r>
              <a:rPr sz="1400" spc="20" dirty="0">
                <a:latin typeface="Verdana" panose="020B0604030504040204" pitchFamily="34" charset="0"/>
                <a:ea typeface="Verdana" panose="020B0604030504040204" pitchFamily="34" charset="0"/>
                <a:cs typeface="Verdana" panose="020B0604030504040204" pitchFamily="34" charset="0"/>
              </a:rPr>
              <a:t>compelling </a:t>
            </a:r>
            <a:r>
              <a:rPr sz="1400" spc="5" dirty="0">
                <a:latin typeface="Verdana" panose="020B0604030504040204" pitchFamily="34" charset="0"/>
                <a:ea typeface="Verdana" panose="020B0604030504040204" pitchFamily="34" charset="0"/>
                <a:cs typeface="Verdana" panose="020B0604030504040204" pitchFamily="34" charset="0"/>
              </a:rPr>
              <a:t>video. </a:t>
            </a:r>
            <a:r>
              <a:rPr sz="1400" dirty="0">
                <a:latin typeface="Verdana" panose="020B0604030504040204" pitchFamily="34" charset="0"/>
                <a:ea typeface="Verdana" panose="020B0604030504040204" pitchFamily="34" charset="0"/>
                <a:cs typeface="Verdana" panose="020B0604030504040204" pitchFamily="34" charset="0"/>
              </a:rPr>
              <a:t>Remember </a:t>
            </a:r>
            <a:r>
              <a:rPr sz="1400" spc="20" dirty="0">
                <a:latin typeface="Verdana" panose="020B0604030504040204" pitchFamily="34" charset="0"/>
                <a:ea typeface="Verdana" panose="020B0604030504040204" pitchFamily="34" charset="0"/>
                <a:cs typeface="Verdana" panose="020B0604030504040204" pitchFamily="34" charset="0"/>
              </a:rPr>
              <a:t>our </a:t>
            </a:r>
            <a:r>
              <a:rPr sz="1400" dirty="0">
                <a:latin typeface="Verdana" panose="020B0604030504040204" pitchFamily="34" charset="0"/>
                <a:ea typeface="Verdana" panose="020B0604030504040204" pitchFamily="34" charset="0"/>
                <a:cs typeface="Verdana" panose="020B0604030504040204" pitchFamily="34" charset="0"/>
              </a:rPr>
              <a:t>judges are  </a:t>
            </a:r>
            <a:r>
              <a:rPr sz="1400" spc="15" dirty="0">
                <a:latin typeface="Verdana" panose="020B0604030504040204" pitchFamily="34" charset="0"/>
                <a:ea typeface="Verdana" panose="020B0604030504040204" pitchFamily="34" charset="0"/>
                <a:cs typeface="Verdana" panose="020B0604030504040204" pitchFamily="34" charset="0"/>
              </a:rPr>
              <a:t>people </a:t>
            </a:r>
            <a:r>
              <a:rPr sz="1400" spc="50" dirty="0">
                <a:latin typeface="Verdana" panose="020B0604030504040204" pitchFamily="34" charset="0"/>
                <a:ea typeface="Verdana" panose="020B0604030504040204" pitchFamily="34" charset="0"/>
                <a:cs typeface="Verdana" panose="020B0604030504040204" pitchFamily="34" charset="0"/>
              </a:rPr>
              <a:t>with </a:t>
            </a:r>
            <a:r>
              <a:rPr sz="1400" spc="5" dirty="0">
                <a:latin typeface="Verdana" panose="020B0604030504040204" pitchFamily="34" charset="0"/>
                <a:ea typeface="Verdana" panose="020B0604030504040204" pitchFamily="34" charset="0"/>
                <a:cs typeface="Verdana" panose="020B0604030504040204" pitchFamily="34" charset="0"/>
              </a:rPr>
              <a:t>deep levels </a:t>
            </a:r>
            <a:r>
              <a:rPr sz="1400" spc="35" dirty="0">
                <a:latin typeface="Verdana" panose="020B0604030504040204" pitchFamily="34" charset="0"/>
                <a:ea typeface="Verdana" panose="020B0604030504040204" pitchFamily="34" charset="0"/>
                <a:cs typeface="Verdana" panose="020B0604030504040204" pitchFamily="34" charset="0"/>
              </a:rPr>
              <a:t>of </a:t>
            </a:r>
            <a:r>
              <a:rPr sz="1400" spc="15" dirty="0">
                <a:latin typeface="Verdana" panose="020B0604030504040204" pitchFamily="34" charset="0"/>
                <a:ea typeface="Verdana" panose="020B0604030504040204" pitchFamily="34" charset="0"/>
                <a:cs typeface="Verdana" panose="020B0604030504040204" pitchFamily="34" charset="0"/>
              </a:rPr>
              <a:t>expertise </a:t>
            </a:r>
            <a:r>
              <a:rPr sz="1400" spc="25" dirty="0">
                <a:latin typeface="Verdana" panose="020B0604030504040204" pitchFamily="34" charset="0"/>
                <a:ea typeface="Verdana" panose="020B0604030504040204" pitchFamily="34" charset="0"/>
                <a:cs typeface="Verdana" panose="020B0604030504040204" pitchFamily="34" charset="0"/>
              </a:rPr>
              <a:t>in </a:t>
            </a:r>
            <a:r>
              <a:rPr sz="1400" spc="10" dirty="0">
                <a:latin typeface="Verdana" panose="020B0604030504040204" pitchFamily="34" charset="0"/>
                <a:ea typeface="Verdana" panose="020B0604030504040204" pitchFamily="34" charset="0"/>
                <a:cs typeface="Verdana" panose="020B0604030504040204" pitchFamily="34" charset="0"/>
              </a:rPr>
              <a:t>technology </a:t>
            </a:r>
            <a:r>
              <a:rPr sz="1400" spc="5" dirty="0">
                <a:latin typeface="Verdana" panose="020B0604030504040204" pitchFamily="34" charset="0"/>
                <a:ea typeface="Verdana" panose="020B0604030504040204" pitchFamily="34" charset="0"/>
                <a:cs typeface="Verdana" panose="020B0604030504040204" pitchFamily="34" charset="0"/>
              </a:rPr>
              <a:t>and  </a:t>
            </a:r>
            <a:r>
              <a:rPr sz="1400" spc="15" dirty="0">
                <a:latin typeface="Verdana" panose="020B0604030504040204" pitchFamily="34" charset="0"/>
                <a:ea typeface="Verdana" panose="020B0604030504040204" pitchFamily="34" charset="0"/>
                <a:cs typeface="Verdana" panose="020B0604030504040204" pitchFamily="34" charset="0"/>
              </a:rPr>
              <a:t>understanding</a:t>
            </a:r>
            <a:r>
              <a:rPr sz="1400" spc="-7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in</a:t>
            </a:r>
            <a:r>
              <a:rPr sz="1400" spc="-6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natural</a:t>
            </a:r>
            <a:r>
              <a:rPr sz="1400" spc="-7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disaster</a:t>
            </a:r>
            <a:r>
              <a:rPr sz="1400" spc="-7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impact</a:t>
            </a:r>
            <a:r>
              <a:rPr sz="1400" spc="-7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on</a:t>
            </a:r>
            <a:r>
              <a:rPr sz="1400" spc="-6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societies.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pPr>
            <a:endParaRPr sz="150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98600"/>
              </a:lnSpc>
            </a:pPr>
            <a:r>
              <a:rPr sz="1400" spc="-25" dirty="0">
                <a:latin typeface="Verdana" panose="020B0604030504040204" pitchFamily="34" charset="0"/>
                <a:ea typeface="Verdana" panose="020B0604030504040204" pitchFamily="34" charset="0"/>
                <a:cs typeface="Verdana" panose="020B0604030504040204" pitchFamily="34" charset="0"/>
              </a:rPr>
              <a:t>Have</a:t>
            </a:r>
            <a:r>
              <a:rPr sz="1400" spc="-6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the</a:t>
            </a:r>
            <a:r>
              <a:rPr sz="1400" spc="-6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deep-dive</a:t>
            </a:r>
            <a:r>
              <a:rPr sz="1400" spc="-7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material</a:t>
            </a:r>
            <a:r>
              <a:rPr sz="1400" spc="-6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and</a:t>
            </a:r>
            <a:r>
              <a:rPr sz="1400" spc="-60" dirty="0">
                <a:latin typeface="Verdana" panose="020B0604030504040204" pitchFamily="34" charset="0"/>
                <a:ea typeface="Verdana" panose="020B0604030504040204" pitchFamily="34" charset="0"/>
                <a:cs typeface="Verdana" panose="020B0604030504040204" pitchFamily="34" charset="0"/>
              </a:rPr>
              <a:t> </a:t>
            </a:r>
            <a:r>
              <a:rPr sz="1400" spc="50" dirty="0">
                <a:latin typeface="Verdana" panose="020B0604030504040204" pitchFamily="34" charset="0"/>
                <a:ea typeface="Verdana" panose="020B0604030504040204" pitchFamily="34" charset="0"/>
                <a:cs typeface="Verdana" panose="020B0604030504040204" pitchFamily="34" charset="0"/>
              </a:rPr>
              <a:t>full</a:t>
            </a:r>
            <a:r>
              <a:rPr sz="1400" spc="-65"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implementation</a:t>
            </a:r>
            <a:r>
              <a:rPr sz="1400" spc="-5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details</a:t>
            </a:r>
            <a:r>
              <a:rPr sz="1400" spc="-5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in  </a:t>
            </a:r>
            <a:r>
              <a:rPr sz="1400" spc="15" dirty="0">
                <a:latin typeface="Verdana" panose="020B0604030504040204" pitchFamily="34" charset="0"/>
                <a:ea typeface="Verdana" panose="020B0604030504040204" pitchFamily="34" charset="0"/>
                <a:cs typeface="Verdana" panose="020B0604030504040204" pitchFamily="34" charset="0"/>
              </a:rPr>
              <a:t>your </a:t>
            </a:r>
            <a:r>
              <a:rPr sz="1400" spc="25" dirty="0">
                <a:latin typeface="Verdana" panose="020B0604030504040204" pitchFamily="34" charset="0"/>
                <a:ea typeface="Verdana" panose="020B0604030504040204" pitchFamily="34" charset="0"/>
                <a:cs typeface="Verdana" panose="020B0604030504040204" pitchFamily="34" charset="0"/>
              </a:rPr>
              <a:t>solution </a:t>
            </a:r>
            <a:r>
              <a:rPr sz="1400" spc="20" dirty="0">
                <a:latin typeface="Verdana" panose="020B0604030504040204" pitchFamily="34" charset="0"/>
                <a:ea typeface="Verdana" panose="020B0604030504040204" pitchFamily="34" charset="0"/>
                <a:cs typeface="Verdana" panose="020B0604030504040204" pitchFamily="34" charset="0"/>
              </a:rPr>
              <a:t>description, </a:t>
            </a:r>
            <a:r>
              <a:rPr sz="1400" spc="10" dirty="0">
                <a:latin typeface="Verdana" panose="020B0604030504040204" pitchFamily="34" charset="0"/>
                <a:ea typeface="Verdana" panose="020B0604030504040204" pitchFamily="34" charset="0"/>
                <a:cs typeface="Verdana" panose="020B0604030504040204" pitchFamily="34" charset="0"/>
              </a:rPr>
              <a:t>source-code </a:t>
            </a:r>
            <a:r>
              <a:rPr sz="1400" spc="20" dirty="0">
                <a:latin typeface="Verdana" panose="020B0604030504040204" pitchFamily="34" charset="0"/>
                <a:ea typeface="Verdana" panose="020B0604030504040204" pitchFamily="34" charset="0"/>
                <a:cs typeface="Verdana" panose="020B0604030504040204" pitchFamily="34" charset="0"/>
              </a:rPr>
              <a:t>repository  </a:t>
            </a:r>
            <a:r>
              <a:rPr sz="1400" spc="5" dirty="0">
                <a:latin typeface="Verdana" panose="020B0604030504040204" pitchFamily="34" charset="0"/>
                <a:ea typeface="Verdana" panose="020B0604030504040204" pitchFamily="34" charset="0"/>
                <a:cs typeface="Verdana" panose="020B0604030504040204" pitchFamily="34" charset="0"/>
              </a:rPr>
              <a:t>and </a:t>
            </a:r>
            <a:r>
              <a:rPr sz="1400" spc="25" dirty="0">
                <a:latin typeface="Verdana" panose="020B0604030504040204" pitchFamily="34" charset="0"/>
                <a:ea typeface="Verdana" panose="020B0604030504040204" pitchFamily="34" charset="0"/>
                <a:cs typeface="Verdana" panose="020B0604030504040204" pitchFamily="34" charset="0"/>
              </a:rPr>
              <a:t>solution</a:t>
            </a:r>
            <a:r>
              <a:rPr sz="1400" spc="-135"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roadmaps.</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5"/>
              </a:spcBef>
            </a:pPr>
            <a:endParaRPr sz="150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r>
              <a:rPr sz="1400" spc="-130" dirty="0">
                <a:latin typeface="Verdana" panose="020B0604030504040204" pitchFamily="34" charset="0"/>
                <a:ea typeface="Verdana" panose="020B0604030504040204" pitchFamily="34" charset="0"/>
                <a:cs typeface="Verdana" panose="020B0604030504040204" pitchFamily="34" charset="0"/>
              </a:rPr>
              <a:t>A </a:t>
            </a:r>
            <a:r>
              <a:rPr sz="1400" spc="-160" dirty="0">
                <a:latin typeface="Verdana" panose="020B0604030504040204" pitchFamily="34" charset="0"/>
                <a:ea typeface="Verdana" panose="020B0604030504040204" pitchFamily="34" charset="0"/>
                <a:cs typeface="Verdana" panose="020B0604030504040204" pitchFamily="34" charset="0"/>
              </a:rPr>
              <a:t>recommended </a:t>
            </a:r>
            <a:r>
              <a:rPr sz="1400" spc="-150" dirty="0">
                <a:latin typeface="Verdana" panose="020B0604030504040204" pitchFamily="34" charset="0"/>
                <a:ea typeface="Verdana" panose="020B0604030504040204" pitchFamily="34" charset="0"/>
                <a:cs typeface="Verdana" panose="020B0604030504040204" pitchFamily="34" charset="0"/>
              </a:rPr>
              <a:t>format </a:t>
            </a:r>
            <a:r>
              <a:rPr sz="1400" spc="-135" dirty="0">
                <a:latin typeface="Verdana" panose="020B0604030504040204" pitchFamily="34" charset="0"/>
                <a:ea typeface="Verdana" panose="020B0604030504040204" pitchFamily="34" charset="0"/>
                <a:cs typeface="Verdana" panose="020B0604030504040204" pitchFamily="34" charset="0"/>
              </a:rPr>
              <a:t>for </a:t>
            </a:r>
            <a:r>
              <a:rPr sz="1400" spc="-140" dirty="0">
                <a:latin typeface="Verdana" panose="020B0604030504040204" pitchFamily="34" charset="0"/>
                <a:ea typeface="Verdana" panose="020B0604030504040204" pitchFamily="34" charset="0"/>
                <a:cs typeface="Verdana" panose="020B0604030504040204" pitchFamily="34" charset="0"/>
              </a:rPr>
              <a:t>the video</a:t>
            </a:r>
            <a:r>
              <a:rPr sz="1400" spc="-225" dirty="0">
                <a:latin typeface="Verdana" panose="020B0604030504040204" pitchFamily="34" charset="0"/>
                <a:ea typeface="Verdana" panose="020B0604030504040204" pitchFamily="34" charset="0"/>
                <a:cs typeface="Verdana" panose="020B0604030504040204" pitchFamily="34" charset="0"/>
              </a:rPr>
              <a:t> </a:t>
            </a:r>
            <a:r>
              <a:rPr sz="1400" spc="-70" dirty="0">
                <a:latin typeface="Verdana" panose="020B0604030504040204" pitchFamily="34" charset="0"/>
                <a:ea typeface="Verdana" panose="020B0604030504040204" pitchFamily="34" charset="0"/>
                <a:cs typeface="Verdana" panose="020B0604030504040204" pitchFamily="34" charset="0"/>
              </a:rPr>
              <a:t>is:</a:t>
            </a:r>
            <a:endParaRPr lang="en-US" sz="1400" spc="-7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pPr>
            <a:endParaRPr sz="14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ts val="1415"/>
              </a:lnSpc>
              <a:spcBef>
                <a:spcPts val="10"/>
              </a:spcBef>
              <a:buChar char="•"/>
              <a:tabLst>
                <a:tab pos="269240" algn="l"/>
                <a:tab pos="269875" algn="l"/>
              </a:tabLst>
            </a:pPr>
            <a:r>
              <a:rPr sz="1200" spc="55" dirty="0">
                <a:latin typeface="Verdana" panose="020B0604030504040204" pitchFamily="34" charset="0"/>
                <a:ea typeface="Verdana" panose="020B0604030504040204" pitchFamily="34" charset="0"/>
                <a:cs typeface="Verdana" panose="020B0604030504040204" pitchFamily="34" charset="0"/>
              </a:rPr>
              <a:t>45</a:t>
            </a:r>
            <a:r>
              <a:rPr sz="1200" spc="-50" dirty="0">
                <a:latin typeface="Verdana" panose="020B0604030504040204" pitchFamily="34" charset="0"/>
                <a:ea typeface="Verdana" panose="020B0604030504040204" pitchFamily="34" charset="0"/>
                <a:cs typeface="Verdana" panose="020B0604030504040204" pitchFamily="34" charset="0"/>
              </a:rPr>
              <a:t> </a:t>
            </a:r>
            <a:r>
              <a:rPr sz="1200" dirty="0">
                <a:latin typeface="Verdana" panose="020B0604030504040204" pitchFamily="34" charset="0"/>
                <a:ea typeface="Verdana" panose="020B0604030504040204" pitchFamily="34" charset="0"/>
                <a:cs typeface="Verdana" panose="020B0604030504040204" pitchFamily="34" charset="0"/>
              </a:rPr>
              <a:t>seconds:</a:t>
            </a:r>
          </a:p>
          <a:p>
            <a:pPr marL="612775" lvl="1" indent="-257175">
              <a:lnSpc>
                <a:spcPts val="1415"/>
              </a:lnSpc>
              <a:buChar char="•"/>
              <a:tabLst>
                <a:tab pos="612140" algn="l"/>
                <a:tab pos="612775" algn="l"/>
              </a:tabLst>
            </a:pPr>
            <a:r>
              <a:rPr sz="1200" dirty="0">
                <a:latin typeface="Verdana" panose="020B0604030504040204" pitchFamily="34" charset="0"/>
                <a:ea typeface="Verdana" panose="020B0604030504040204" pitchFamily="34" charset="0"/>
                <a:cs typeface="Verdana" panose="020B0604030504040204" pitchFamily="34" charset="0"/>
              </a:rPr>
              <a:t>What</a:t>
            </a:r>
            <a:r>
              <a:rPr sz="1200" spc="-50"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exactly</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are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you</a:t>
            </a:r>
            <a:r>
              <a:rPr sz="1200" spc="-40" dirty="0">
                <a:latin typeface="Verdana" panose="020B0604030504040204" pitchFamily="34" charset="0"/>
                <a:ea typeface="Verdana" panose="020B0604030504040204" pitchFamily="34" charset="0"/>
                <a:cs typeface="Verdana" panose="020B0604030504040204" pitchFamily="34" charset="0"/>
              </a:rPr>
              <a:t> </a:t>
            </a:r>
            <a:r>
              <a:rPr sz="1200" spc="20" dirty="0">
                <a:latin typeface="Verdana" panose="020B0604030504040204" pitchFamily="34" charset="0"/>
                <a:ea typeface="Verdana" panose="020B0604030504040204" pitchFamily="34" charset="0"/>
                <a:cs typeface="Verdana" panose="020B0604030504040204" pitchFamily="34" charset="0"/>
              </a:rPr>
              <a:t>trying</a:t>
            </a:r>
            <a:r>
              <a:rPr sz="1200" spc="-45" dirty="0">
                <a:latin typeface="Verdana" panose="020B0604030504040204" pitchFamily="34" charset="0"/>
                <a:ea typeface="Verdana" panose="020B0604030504040204" pitchFamily="34" charset="0"/>
                <a:cs typeface="Verdana" panose="020B0604030504040204" pitchFamily="34" charset="0"/>
              </a:rPr>
              <a:t> </a:t>
            </a:r>
            <a:r>
              <a:rPr sz="1200" spc="45" dirty="0">
                <a:latin typeface="Verdana" panose="020B0604030504040204" pitchFamily="34" charset="0"/>
                <a:ea typeface="Verdana" panose="020B0604030504040204" pitchFamily="34" charset="0"/>
                <a:cs typeface="Verdana" panose="020B0604030504040204" pitchFamily="34" charset="0"/>
              </a:rPr>
              <a:t>to</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solve?</a:t>
            </a:r>
            <a:endParaRPr sz="1200" dirty="0">
              <a:latin typeface="Verdana" panose="020B0604030504040204" pitchFamily="34" charset="0"/>
              <a:ea typeface="Verdana" panose="020B0604030504040204" pitchFamily="34" charset="0"/>
              <a:cs typeface="Verdana" panose="020B0604030504040204" pitchFamily="34" charset="0"/>
            </a:endParaRPr>
          </a:p>
          <a:p>
            <a:pPr marL="612775" lvl="1" indent="-257175">
              <a:lnSpc>
                <a:spcPts val="1415"/>
              </a:lnSpc>
              <a:spcBef>
                <a:spcPts val="70"/>
              </a:spcBef>
              <a:buChar char="•"/>
              <a:tabLst>
                <a:tab pos="612140" algn="l"/>
                <a:tab pos="612775" algn="l"/>
              </a:tabLst>
            </a:pPr>
            <a:r>
              <a:rPr sz="1200" spc="10" dirty="0">
                <a:latin typeface="Verdana" panose="020B0604030504040204" pitchFamily="34" charset="0"/>
                <a:ea typeface="Verdana" panose="020B0604030504040204" pitchFamily="34" charset="0"/>
                <a:cs typeface="Verdana" panose="020B0604030504040204" pitchFamily="34" charset="0"/>
              </a:rPr>
              <a:t>How </a:t>
            </a:r>
            <a:r>
              <a:rPr sz="1200" spc="-10" dirty="0">
                <a:latin typeface="Verdana" panose="020B0604030504040204" pitchFamily="34" charset="0"/>
                <a:ea typeface="Verdana" panose="020B0604030504040204" pitchFamily="34" charset="0"/>
                <a:cs typeface="Verdana" panose="020B0604030504040204" pitchFamily="34" charset="0"/>
              </a:rPr>
              <a:t>have </a:t>
            </a:r>
            <a:r>
              <a:rPr sz="1200" spc="5" dirty="0">
                <a:latin typeface="Verdana" panose="020B0604030504040204" pitchFamily="34" charset="0"/>
                <a:ea typeface="Verdana" panose="020B0604030504040204" pitchFamily="34" charset="0"/>
                <a:cs typeface="Verdana" panose="020B0604030504040204" pitchFamily="34" charset="0"/>
              </a:rPr>
              <a:t>you solved</a:t>
            </a:r>
            <a:r>
              <a:rPr sz="1200" spc="-18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it?</a:t>
            </a:r>
            <a:endParaRPr sz="12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ts val="1415"/>
              </a:lnSpc>
              <a:buChar char="•"/>
              <a:tabLst>
                <a:tab pos="269240" algn="l"/>
                <a:tab pos="269875" algn="l"/>
              </a:tabLst>
            </a:pPr>
            <a:r>
              <a:rPr sz="1200" spc="50" dirty="0">
                <a:latin typeface="Verdana" panose="020B0604030504040204" pitchFamily="34" charset="0"/>
                <a:ea typeface="Verdana" panose="020B0604030504040204" pitchFamily="34" charset="0"/>
                <a:cs typeface="Verdana" panose="020B0604030504040204" pitchFamily="34" charset="0"/>
              </a:rPr>
              <a:t>1m</a:t>
            </a:r>
            <a:r>
              <a:rPr lang="en-US" sz="1200" spc="50" dirty="0">
                <a:latin typeface="Verdana" panose="020B0604030504040204" pitchFamily="34" charset="0"/>
                <a:ea typeface="Verdana" panose="020B0604030504040204" pitchFamily="34" charset="0"/>
                <a:cs typeface="Verdana" panose="020B0604030504040204" pitchFamily="34" charset="0"/>
              </a:rPr>
              <a:t> </a:t>
            </a:r>
            <a:r>
              <a:rPr sz="1200" spc="50" dirty="0">
                <a:latin typeface="Verdana" panose="020B0604030504040204" pitchFamily="34" charset="0"/>
                <a:ea typeface="Verdana" panose="020B0604030504040204" pitchFamily="34" charset="0"/>
                <a:cs typeface="Verdana" panose="020B0604030504040204" pitchFamily="34" charset="0"/>
              </a:rPr>
              <a:t>30</a:t>
            </a:r>
            <a:r>
              <a:rPr lang="en-US" sz="1200" spc="50" dirty="0">
                <a:latin typeface="Verdana" panose="020B0604030504040204" pitchFamily="34" charset="0"/>
                <a:ea typeface="Verdana" panose="020B0604030504040204" pitchFamily="34" charset="0"/>
                <a:cs typeface="Verdana" panose="020B0604030504040204" pitchFamily="34" charset="0"/>
              </a:rPr>
              <a:t>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on</a:t>
            </a:r>
            <a:r>
              <a:rPr sz="1200" spc="-40"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the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5" dirty="0">
                <a:latin typeface="Verdana" panose="020B0604030504040204" pitchFamily="34" charset="0"/>
                <a:ea typeface="Verdana" panose="020B0604030504040204" pitchFamily="34" charset="0"/>
                <a:cs typeface="Verdana" panose="020B0604030504040204" pitchFamily="34" charset="0"/>
              </a:rPr>
              <a:t>demo</a:t>
            </a:r>
            <a:r>
              <a:rPr sz="1200" spc="-45"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of</a:t>
            </a:r>
            <a:r>
              <a:rPr sz="1200" spc="-45"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the</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0" dirty="0">
                <a:latin typeface="Verdana" panose="020B0604030504040204" pitchFamily="34" charset="0"/>
                <a:ea typeface="Verdana" panose="020B0604030504040204" pitchFamily="34" charset="0"/>
                <a:cs typeface="Verdana" panose="020B0604030504040204" pitchFamily="34" charset="0"/>
              </a:rPr>
              <a:t>submission</a:t>
            </a:r>
            <a:r>
              <a:rPr sz="1200" spc="-40" dirty="0">
                <a:latin typeface="Verdana" panose="020B0604030504040204" pitchFamily="34" charset="0"/>
                <a:ea typeface="Verdana" panose="020B0604030504040204" pitchFamily="34" charset="0"/>
                <a:cs typeface="Verdana" panose="020B0604030504040204" pitchFamily="34" charset="0"/>
              </a:rPr>
              <a:t> </a:t>
            </a:r>
            <a:r>
              <a:rPr sz="1200" spc="25" dirty="0">
                <a:latin typeface="Verdana" panose="020B0604030504040204" pitchFamily="34" charset="0"/>
                <a:ea typeface="Verdana" panose="020B0604030504040204" pitchFamily="34" charset="0"/>
                <a:cs typeface="Verdana" panose="020B0604030504040204" pitchFamily="34" charset="0"/>
              </a:rPr>
              <a:t>itself,</a:t>
            </a:r>
            <a:r>
              <a:rPr sz="1200" spc="-50" dirty="0">
                <a:latin typeface="Verdana" panose="020B0604030504040204" pitchFamily="34" charset="0"/>
                <a:ea typeface="Verdana" panose="020B0604030504040204" pitchFamily="34" charset="0"/>
                <a:cs typeface="Verdana" panose="020B0604030504040204" pitchFamily="34" charset="0"/>
              </a:rPr>
              <a:t> </a:t>
            </a:r>
            <a:r>
              <a:rPr sz="1200" spc="45" dirty="0">
                <a:latin typeface="Verdana" panose="020B0604030504040204" pitchFamily="34" charset="0"/>
                <a:ea typeface="Verdana" panose="020B0604030504040204" pitchFamily="34" charset="0"/>
                <a:cs typeface="Verdana" panose="020B0604030504040204" pitchFamily="34" charset="0"/>
              </a:rPr>
              <a:t>full</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user</a:t>
            </a:r>
            <a:r>
              <a:rPr sz="1200" spc="-50" dirty="0">
                <a:latin typeface="Verdana" panose="020B0604030504040204" pitchFamily="34" charset="0"/>
                <a:ea typeface="Verdana" panose="020B0604030504040204" pitchFamily="34" charset="0"/>
                <a:cs typeface="Verdana" panose="020B0604030504040204" pitchFamily="34" charset="0"/>
              </a:rPr>
              <a:t> </a:t>
            </a:r>
            <a:r>
              <a:rPr sz="1200" spc="30" dirty="0">
                <a:latin typeface="Verdana" panose="020B0604030504040204" pitchFamily="34" charset="0"/>
                <a:ea typeface="Verdana" panose="020B0604030504040204" pitchFamily="34" charset="0"/>
                <a:cs typeface="Verdana" panose="020B0604030504040204" pitchFamily="34" charset="0"/>
              </a:rPr>
              <a:t>flow</a:t>
            </a:r>
            <a:endParaRPr sz="1200" dirty="0">
              <a:latin typeface="Verdana" panose="020B0604030504040204" pitchFamily="34" charset="0"/>
              <a:ea typeface="Verdana" panose="020B0604030504040204" pitchFamily="34" charset="0"/>
              <a:cs typeface="Verdana" panose="020B0604030504040204" pitchFamily="34" charset="0"/>
            </a:endParaRPr>
          </a:p>
          <a:p>
            <a:pPr marL="269875" indent="-257175">
              <a:lnSpc>
                <a:spcPct val="100000"/>
              </a:lnSpc>
              <a:spcBef>
                <a:spcPts val="70"/>
              </a:spcBef>
              <a:buChar char="•"/>
              <a:tabLst>
                <a:tab pos="269240" algn="l"/>
                <a:tab pos="269875" algn="l"/>
              </a:tabLst>
            </a:pPr>
            <a:r>
              <a:rPr sz="1200" spc="55" dirty="0">
                <a:latin typeface="Verdana" panose="020B0604030504040204" pitchFamily="34" charset="0"/>
                <a:ea typeface="Verdana" panose="020B0604030504040204" pitchFamily="34" charset="0"/>
                <a:cs typeface="Verdana" panose="020B0604030504040204" pitchFamily="34" charset="0"/>
              </a:rPr>
              <a:t>45</a:t>
            </a:r>
            <a:r>
              <a:rPr sz="1200" spc="-50" dirty="0">
                <a:latin typeface="Verdana" panose="020B0604030504040204" pitchFamily="34" charset="0"/>
                <a:ea typeface="Verdana" panose="020B0604030504040204" pitchFamily="34" charset="0"/>
                <a:cs typeface="Verdana" panose="020B0604030504040204" pitchFamily="34" charset="0"/>
              </a:rPr>
              <a:t> </a:t>
            </a:r>
            <a:r>
              <a:rPr sz="1200" dirty="0">
                <a:latin typeface="Verdana" panose="020B0604030504040204" pitchFamily="34" charset="0"/>
                <a:ea typeface="Verdana" panose="020B0604030504040204" pitchFamily="34" charset="0"/>
                <a:cs typeface="Verdana" panose="020B0604030504040204" pitchFamily="34" charset="0"/>
              </a:rPr>
              <a:t>seconds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on</a:t>
            </a:r>
            <a:r>
              <a:rPr sz="1200" spc="-45" dirty="0">
                <a:latin typeface="Verdana" panose="020B0604030504040204" pitchFamily="34" charset="0"/>
                <a:ea typeface="Verdana" panose="020B0604030504040204" pitchFamily="34" charset="0"/>
                <a:cs typeface="Verdana" panose="020B0604030504040204" pitchFamily="34" charset="0"/>
              </a:rPr>
              <a:t> </a:t>
            </a:r>
            <a:r>
              <a:rPr sz="1200" spc="20" dirty="0">
                <a:latin typeface="Verdana" panose="020B0604030504040204" pitchFamily="34" charset="0"/>
                <a:ea typeface="Verdana" panose="020B0604030504040204" pitchFamily="34" charset="0"/>
                <a:cs typeface="Verdana" panose="020B0604030504040204" pitchFamily="34" charset="0"/>
              </a:rPr>
              <a:t>results</a:t>
            </a:r>
            <a:r>
              <a:rPr sz="1200" spc="-45" dirty="0">
                <a:latin typeface="Verdana" panose="020B0604030504040204" pitchFamily="34" charset="0"/>
                <a:ea typeface="Verdana" panose="020B0604030504040204" pitchFamily="34" charset="0"/>
                <a:cs typeface="Verdana" panose="020B0604030504040204" pitchFamily="34" charset="0"/>
              </a:rPr>
              <a:t> </a:t>
            </a:r>
            <a:r>
              <a:rPr sz="1200" spc="5" dirty="0">
                <a:latin typeface="Verdana" panose="020B0604030504040204" pitchFamily="34" charset="0"/>
                <a:ea typeface="Verdana" panose="020B0604030504040204" pitchFamily="34" charset="0"/>
                <a:cs typeface="Verdana" panose="020B0604030504040204" pitchFamily="34" charset="0"/>
              </a:rPr>
              <a:t>and</a:t>
            </a:r>
            <a:r>
              <a:rPr sz="1200" spc="-45" dirty="0">
                <a:latin typeface="Verdana" panose="020B0604030504040204" pitchFamily="34" charset="0"/>
                <a:ea typeface="Verdana" panose="020B0604030504040204" pitchFamily="34" charset="0"/>
                <a:cs typeface="Verdana" panose="020B0604030504040204" pitchFamily="34" charset="0"/>
              </a:rPr>
              <a:t> </a:t>
            </a:r>
            <a:r>
              <a:rPr sz="1200" spc="25" dirty="0">
                <a:latin typeface="Verdana" panose="020B0604030504040204" pitchFamily="34" charset="0"/>
                <a:ea typeface="Verdana" panose="020B0604030504040204" pitchFamily="34" charset="0"/>
                <a:cs typeface="Verdana" panose="020B0604030504040204" pitchFamily="34" charset="0"/>
              </a:rPr>
              <a:t>next</a:t>
            </a:r>
            <a:r>
              <a:rPr sz="1200" spc="-45" dirty="0">
                <a:latin typeface="Verdana" panose="020B0604030504040204" pitchFamily="34" charset="0"/>
                <a:ea typeface="Verdana" panose="020B0604030504040204" pitchFamily="34" charset="0"/>
                <a:cs typeface="Verdana" panose="020B0604030504040204" pitchFamily="34" charset="0"/>
              </a:rPr>
              <a:t> </a:t>
            </a:r>
            <a:r>
              <a:rPr sz="1200" spc="10" dirty="0">
                <a:latin typeface="Verdana" panose="020B0604030504040204" pitchFamily="34" charset="0"/>
                <a:ea typeface="Verdana" panose="020B0604030504040204" pitchFamily="34" charset="0"/>
                <a:cs typeface="Verdana" panose="020B0604030504040204" pitchFamily="34" charset="0"/>
              </a:rPr>
              <a:t>steps</a:t>
            </a: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614149" y="10084"/>
            <a:ext cx="3529838" cy="5133415"/>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2C121B18-FE33-2347-82E7-FA482A0193AB}"/>
              </a:ext>
            </a:extLst>
          </p:cNvPr>
          <p:cNvSpPr>
            <a:spLocks noGrp="1"/>
          </p:cNvSpPr>
          <p:nvPr>
            <p:ph type="sldNum" sz="quarter" idx="7"/>
          </p:nvPr>
        </p:nvSpPr>
        <p:spPr/>
        <p:txBody>
          <a:bodyPr/>
          <a:lstStyle/>
          <a:p>
            <a:fld id="{B6F15528-21DE-4FAA-801E-634DDDAF4B2B}" type="slidenum">
              <a:rPr lang="en-IN" smtClean="0"/>
              <a:t>25</a:t>
            </a:fld>
            <a:endParaRPr lang="en-IN" dirty="0"/>
          </a:p>
        </p:txBody>
      </p:sp>
    </p:spTree>
    <p:extLst>
      <p:ext uri="{BB962C8B-B14F-4D97-AF65-F5344CB8AC3E}">
        <p14:creationId xmlns:p14="http://schemas.microsoft.com/office/powerpoint/2010/main" val="2070289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09037" y="4812284"/>
            <a:ext cx="117475" cy="116839"/>
          </a:xfrm>
          <a:prstGeom prst="rect">
            <a:avLst/>
          </a:prstGeom>
        </p:spPr>
        <p:txBody>
          <a:bodyPr vert="horz" wrap="square" lIns="0" tIns="12700" rIns="0" bIns="0" rtlCol="0">
            <a:spAutoFit/>
          </a:bodyPr>
          <a:lstStyle/>
          <a:p>
            <a:pPr marL="12700">
              <a:lnSpc>
                <a:spcPct val="100000"/>
              </a:lnSpc>
              <a:spcBef>
                <a:spcPts val="100"/>
              </a:spcBef>
            </a:pPr>
            <a:r>
              <a:rPr sz="600" spc="25" dirty="0">
                <a:latin typeface="Arial"/>
                <a:cs typeface="Arial"/>
              </a:rPr>
              <a:t>16</a:t>
            </a:r>
            <a:endParaRPr sz="600" dirty="0">
              <a:latin typeface="Arial"/>
              <a:cs typeface="Arial"/>
            </a:endParaRPr>
          </a:p>
        </p:txBody>
      </p:sp>
      <p:sp>
        <p:nvSpPr>
          <p:cNvPr id="3" name="object 3"/>
          <p:cNvSpPr txBox="1">
            <a:spLocks noGrp="1"/>
          </p:cNvSpPr>
          <p:nvPr>
            <p:ph type="title"/>
          </p:nvPr>
        </p:nvSpPr>
        <p:spPr>
          <a:xfrm>
            <a:off x="351774" y="267715"/>
            <a:ext cx="922655" cy="391160"/>
          </a:xfrm>
          <a:prstGeom prst="rect">
            <a:avLst/>
          </a:prstGeom>
        </p:spPr>
        <p:txBody>
          <a:bodyPr vert="horz" wrap="square" lIns="0" tIns="12700" rIns="0" bIns="0" rtlCol="0">
            <a:spAutoFit/>
          </a:bodyPr>
          <a:lstStyle/>
          <a:p>
            <a:pPr marL="12700">
              <a:lnSpc>
                <a:spcPct val="100000"/>
              </a:lnSpc>
              <a:spcBef>
                <a:spcPts val="100"/>
              </a:spcBef>
            </a:pPr>
            <a:r>
              <a:rPr spc="-200" dirty="0"/>
              <a:t>Tip</a:t>
            </a:r>
            <a:r>
              <a:rPr spc="-330" dirty="0"/>
              <a:t> </a:t>
            </a:r>
            <a:r>
              <a:rPr spc="-420" dirty="0"/>
              <a:t>#5</a:t>
            </a:r>
          </a:p>
        </p:txBody>
      </p:sp>
      <p:sp>
        <p:nvSpPr>
          <p:cNvPr id="4" name="object 4"/>
          <p:cNvSpPr txBox="1"/>
          <p:nvPr/>
        </p:nvSpPr>
        <p:spPr>
          <a:xfrm>
            <a:off x="357301" y="1150111"/>
            <a:ext cx="4711700" cy="3375411"/>
          </a:xfrm>
          <a:prstGeom prst="rect">
            <a:avLst/>
          </a:prstGeom>
        </p:spPr>
        <p:txBody>
          <a:bodyPr vert="horz" wrap="square" lIns="0" tIns="12700" rIns="0" bIns="0" rtlCol="0">
            <a:spAutoFit/>
          </a:bodyPr>
          <a:lstStyle/>
          <a:p>
            <a:pPr marL="38100">
              <a:lnSpc>
                <a:spcPct val="100000"/>
              </a:lnSpc>
              <a:spcBef>
                <a:spcPts val="100"/>
              </a:spcBef>
            </a:pP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Double </a:t>
            </a:r>
            <a:r>
              <a:rPr sz="1500" b="1" spc="-140" dirty="0">
                <a:solidFill>
                  <a:srgbClr val="66A1FF"/>
                </a:solidFill>
                <a:latin typeface="Verdana" panose="020B0604030504040204" pitchFamily="34" charset="0"/>
                <a:ea typeface="Verdana" panose="020B0604030504040204" pitchFamily="34" charset="0"/>
                <a:cs typeface="Verdana" panose="020B0604030504040204" pitchFamily="34" charset="0"/>
              </a:rPr>
              <a:t>check </a:t>
            </a:r>
            <a:r>
              <a:rPr sz="1500" b="1" spc="-145" dirty="0">
                <a:solidFill>
                  <a:srgbClr val="66A1FF"/>
                </a:solidFill>
                <a:latin typeface="Verdana" panose="020B0604030504040204" pitchFamily="34" charset="0"/>
                <a:ea typeface="Verdana" panose="020B0604030504040204" pitchFamily="34" charset="0"/>
                <a:cs typeface="Verdana" panose="020B0604030504040204" pitchFamily="34" charset="0"/>
              </a:rPr>
              <a:t>the</a:t>
            </a:r>
            <a:r>
              <a:rPr sz="1500" b="1" spc="-220" dirty="0">
                <a:solidFill>
                  <a:srgbClr val="66A1FF"/>
                </a:solidFill>
                <a:latin typeface="Verdana" panose="020B0604030504040204" pitchFamily="34" charset="0"/>
                <a:ea typeface="Verdana" panose="020B0604030504040204" pitchFamily="34" charset="0"/>
                <a:cs typeface="Verdana" panose="020B0604030504040204" pitchFamily="34" charset="0"/>
              </a:rPr>
              <a:t> </a:t>
            </a:r>
            <a:r>
              <a:rPr sz="1500" b="1" spc="-155" dirty="0">
                <a:solidFill>
                  <a:srgbClr val="66A1FF"/>
                </a:solidFill>
                <a:latin typeface="Verdana" panose="020B0604030504040204" pitchFamily="34" charset="0"/>
                <a:ea typeface="Verdana" panose="020B0604030504040204" pitchFamily="34" charset="0"/>
                <a:cs typeface="Verdana" panose="020B0604030504040204" pitchFamily="34" charset="0"/>
              </a:rPr>
              <a:t>permissions</a:t>
            </a:r>
            <a:endParaRPr sz="1500" dirty="0">
              <a:latin typeface="Verdana" panose="020B0604030504040204" pitchFamily="34" charset="0"/>
              <a:ea typeface="Verdana" panose="020B0604030504040204" pitchFamily="34" charset="0"/>
              <a:cs typeface="Verdana" panose="020B0604030504040204" pitchFamily="34" charset="0"/>
            </a:endParaRPr>
          </a:p>
          <a:p>
            <a:pPr>
              <a:lnSpc>
                <a:spcPct val="100000"/>
              </a:lnSpc>
            </a:pPr>
            <a:endParaRPr sz="1550" dirty="0">
              <a:latin typeface="Verdana" panose="020B0604030504040204" pitchFamily="34" charset="0"/>
              <a:ea typeface="Verdana" panose="020B0604030504040204" pitchFamily="34" charset="0"/>
              <a:cs typeface="Verdana" panose="020B0604030504040204" pitchFamily="34" charset="0"/>
            </a:endParaRPr>
          </a:p>
          <a:p>
            <a:pPr marL="38100" marR="30480">
              <a:lnSpc>
                <a:spcPct val="95200"/>
              </a:lnSpc>
            </a:pPr>
            <a:r>
              <a:rPr sz="1400" spc="-55" dirty="0">
                <a:latin typeface="Verdana" panose="020B0604030504040204" pitchFamily="34" charset="0"/>
                <a:ea typeface="Verdana" panose="020B0604030504040204" pitchFamily="34" charset="0"/>
                <a:cs typeface="Verdana" panose="020B0604030504040204" pitchFamily="34" charset="0"/>
              </a:rPr>
              <a:t>You </a:t>
            </a:r>
            <a:r>
              <a:rPr sz="1400" spc="40" dirty="0">
                <a:latin typeface="Verdana" panose="020B0604030504040204" pitchFamily="34" charset="0"/>
                <a:ea typeface="Verdana" panose="020B0604030504040204" pitchFamily="34" charset="0"/>
                <a:cs typeface="Verdana" panose="020B0604030504040204" pitchFamily="34" charset="0"/>
              </a:rPr>
              <a:t>will </a:t>
            </a:r>
            <a:r>
              <a:rPr sz="1400" spc="15" dirty="0">
                <a:latin typeface="Verdana" panose="020B0604030504040204" pitchFamily="34" charset="0"/>
                <a:ea typeface="Verdana" panose="020B0604030504040204" pitchFamily="34" charset="0"/>
                <a:cs typeface="Verdana" panose="020B0604030504040204" pitchFamily="34" charset="0"/>
              </a:rPr>
              <a:t>of </a:t>
            </a:r>
            <a:r>
              <a:rPr sz="1400" spc="-15" dirty="0">
                <a:latin typeface="Verdana" panose="020B0604030504040204" pitchFamily="34" charset="0"/>
                <a:ea typeface="Verdana" panose="020B0604030504040204" pitchFamily="34" charset="0"/>
                <a:cs typeface="Verdana" panose="020B0604030504040204" pitchFamily="34" charset="0"/>
              </a:rPr>
              <a:t>course </a:t>
            </a:r>
            <a:r>
              <a:rPr sz="1400" spc="10" dirty="0">
                <a:latin typeface="Verdana" panose="020B0604030504040204" pitchFamily="34" charset="0"/>
                <a:ea typeface="Verdana" panose="020B0604030504040204" pitchFamily="34" charset="0"/>
                <a:cs typeface="Verdana" panose="020B0604030504040204" pitchFamily="34" charset="0"/>
              </a:rPr>
              <a:t>want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5" dirty="0">
                <a:latin typeface="Verdana" panose="020B0604030504040204" pitchFamily="34" charset="0"/>
                <a:ea typeface="Verdana" panose="020B0604030504040204" pitchFamily="34" charset="0"/>
                <a:cs typeface="Verdana" panose="020B0604030504040204" pitchFamily="34" charset="0"/>
              </a:rPr>
              <a:t>make </a:t>
            </a:r>
            <a:r>
              <a:rPr sz="1400" spc="-10" dirty="0">
                <a:latin typeface="Verdana" panose="020B0604030504040204" pitchFamily="34" charset="0"/>
                <a:ea typeface="Verdana" panose="020B0604030504040204" pitchFamily="34" charset="0"/>
                <a:cs typeface="Verdana" panose="020B0604030504040204" pitchFamily="34" charset="0"/>
              </a:rPr>
              <a:t>sure </a:t>
            </a:r>
            <a:r>
              <a:rPr sz="1400" spc="25" dirty="0">
                <a:latin typeface="Verdana" panose="020B0604030504040204" pitchFamily="34" charset="0"/>
                <a:ea typeface="Verdana" panose="020B0604030504040204" pitchFamily="34" charset="0"/>
                <a:cs typeface="Verdana" panose="020B0604030504040204" pitchFamily="34" charset="0"/>
              </a:rPr>
              <a:t>that </a:t>
            </a:r>
            <a:r>
              <a:rPr sz="1400" spc="-10" dirty="0">
                <a:latin typeface="Verdana" panose="020B0604030504040204" pitchFamily="34" charset="0"/>
                <a:ea typeface="Verdana" panose="020B0604030504040204" pitchFamily="34" charset="0"/>
                <a:cs typeface="Verdana" panose="020B0604030504040204" pitchFamily="34" charset="0"/>
              </a:rPr>
              <a:t>everything </a:t>
            </a:r>
            <a:r>
              <a:rPr sz="1400" spc="-15" dirty="0">
                <a:latin typeface="Verdana" panose="020B0604030504040204" pitchFamily="34" charset="0"/>
                <a:ea typeface="Verdana" panose="020B0604030504040204" pitchFamily="34" charset="0"/>
                <a:cs typeface="Verdana" panose="020B0604030504040204" pitchFamily="34" charset="0"/>
              </a:rPr>
              <a:t>you  </a:t>
            </a:r>
            <a:r>
              <a:rPr sz="1400" spc="10" dirty="0">
                <a:latin typeface="Verdana" panose="020B0604030504040204" pitchFamily="34" charset="0"/>
                <a:ea typeface="Verdana" panose="020B0604030504040204" pitchFamily="34" charset="0"/>
                <a:cs typeface="Verdana" panose="020B0604030504040204" pitchFamily="34" charset="0"/>
              </a:rPr>
              <a:t>submit </a:t>
            </a:r>
            <a:r>
              <a:rPr sz="1400" dirty="0">
                <a:latin typeface="Verdana" panose="020B0604030504040204" pitchFamily="34" charset="0"/>
                <a:ea typeface="Verdana" panose="020B0604030504040204" pitchFamily="34" charset="0"/>
                <a:cs typeface="Verdana" panose="020B0604030504040204" pitchFamily="34" charset="0"/>
              </a:rPr>
              <a:t>is </a:t>
            </a:r>
            <a:r>
              <a:rPr sz="1400" spc="-10" dirty="0">
                <a:latin typeface="Verdana" panose="020B0604030504040204" pitchFamily="34" charset="0"/>
                <a:ea typeface="Verdana" panose="020B0604030504040204" pitchFamily="34" charset="0"/>
                <a:cs typeface="Verdana" panose="020B0604030504040204" pitchFamily="34" charset="0"/>
              </a:rPr>
              <a:t>your </a:t>
            </a:r>
            <a:r>
              <a:rPr sz="1400" dirty="0">
                <a:latin typeface="Verdana" panose="020B0604030504040204" pitchFamily="34" charset="0"/>
                <a:ea typeface="Verdana" panose="020B0604030504040204" pitchFamily="34" charset="0"/>
                <a:cs typeface="Verdana" panose="020B0604030504040204" pitchFamily="34" charset="0"/>
              </a:rPr>
              <a:t>team’s </a:t>
            </a:r>
            <a:r>
              <a:rPr sz="1400" spc="-10" dirty="0">
                <a:latin typeface="Verdana" panose="020B0604030504040204" pitchFamily="34" charset="0"/>
                <a:ea typeface="Verdana" panose="020B0604030504040204" pitchFamily="34" charset="0"/>
                <a:cs typeface="Verdana" panose="020B0604030504040204" pitchFamily="34" charset="0"/>
              </a:rPr>
              <a:t>highest </a:t>
            </a:r>
            <a:r>
              <a:rPr sz="1400" spc="10" dirty="0">
                <a:latin typeface="Verdana" panose="020B0604030504040204" pitchFamily="34" charset="0"/>
                <a:ea typeface="Verdana" panose="020B0604030504040204" pitchFamily="34" charset="0"/>
                <a:cs typeface="Verdana" panose="020B0604030504040204" pitchFamily="34" charset="0"/>
              </a:rPr>
              <a:t>quality </a:t>
            </a:r>
            <a:r>
              <a:rPr sz="1400" spc="5" dirty="0">
                <a:latin typeface="Verdana" panose="020B0604030504040204" pitchFamily="34" charset="0"/>
                <a:ea typeface="Verdana" panose="020B0604030504040204" pitchFamily="34" charset="0"/>
                <a:cs typeface="Verdana" panose="020B0604030504040204" pitchFamily="34" charset="0"/>
              </a:rPr>
              <a:t>work, </a:t>
            </a:r>
            <a:r>
              <a:rPr sz="1400" spc="30" dirty="0">
                <a:latin typeface="Verdana" panose="020B0604030504040204" pitchFamily="34" charset="0"/>
                <a:ea typeface="Verdana" panose="020B0604030504040204" pitchFamily="34" charset="0"/>
                <a:cs typeface="Verdana" panose="020B0604030504040204" pitchFamily="34" charset="0"/>
              </a:rPr>
              <a:t>but </a:t>
            </a:r>
            <a:r>
              <a:rPr sz="1400" spc="-20" dirty="0">
                <a:latin typeface="Verdana" panose="020B0604030504040204" pitchFamily="34" charset="0"/>
                <a:ea typeface="Verdana" panose="020B0604030504040204" pitchFamily="34" charset="0"/>
                <a:cs typeface="Verdana" panose="020B0604030504040204" pitchFamily="34" charset="0"/>
              </a:rPr>
              <a:t>one </a:t>
            </a:r>
            <a:r>
              <a:rPr sz="1400" spc="15" dirty="0">
                <a:latin typeface="Verdana" panose="020B0604030504040204" pitchFamily="34" charset="0"/>
                <a:ea typeface="Verdana" panose="020B0604030504040204" pitchFamily="34" charset="0"/>
                <a:cs typeface="Verdana" panose="020B0604030504040204" pitchFamily="34" charset="0"/>
              </a:rPr>
              <a:t>of the  </a:t>
            </a:r>
            <a:r>
              <a:rPr sz="1400" spc="-15" dirty="0">
                <a:latin typeface="Verdana" panose="020B0604030504040204" pitchFamily="34" charset="0"/>
                <a:ea typeface="Verdana" panose="020B0604030504040204" pitchFamily="34" charset="0"/>
                <a:cs typeface="Verdana" panose="020B0604030504040204" pitchFamily="34" charset="0"/>
              </a:rPr>
              <a:t>key</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issues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we’ve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seen</a:t>
            </a:r>
            <a:r>
              <a:rPr sz="1400" spc="-11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that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permissions</a:t>
            </a:r>
            <a:r>
              <a:rPr sz="1400" spc="-10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errors</a:t>
            </a:r>
            <a:r>
              <a:rPr sz="1400" spc="-9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5" dirty="0">
                <a:latin typeface="Verdana" panose="020B0604030504040204" pitchFamily="34" charset="0"/>
                <a:ea typeface="Verdana" panose="020B0604030504040204" pitchFamily="34" charset="0"/>
                <a:cs typeface="Verdana" panose="020B0604030504040204" pitchFamily="34" charset="0"/>
              </a:rPr>
              <a:t>prevent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judges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from</a:t>
            </a:r>
            <a:r>
              <a:rPr sz="1400" spc="-125"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fully</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evaluating</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your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code.</a:t>
            </a:r>
            <a:endParaRPr sz="14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20"/>
              </a:spcBef>
            </a:pPr>
            <a:endParaRPr sz="1450" dirty="0">
              <a:latin typeface="Verdana" panose="020B0604030504040204" pitchFamily="34" charset="0"/>
              <a:ea typeface="Verdana" panose="020B0604030504040204" pitchFamily="34" charset="0"/>
              <a:cs typeface="Verdana" panose="020B0604030504040204" pitchFamily="34" charset="0"/>
            </a:endParaRPr>
          </a:p>
          <a:p>
            <a:pPr marL="38100" marR="70485">
              <a:lnSpc>
                <a:spcPct val="95200"/>
              </a:lnSpc>
            </a:pPr>
            <a:r>
              <a:rPr sz="1400" spc="-40" dirty="0">
                <a:latin typeface="Verdana" panose="020B0604030504040204" pitchFamily="34" charset="0"/>
                <a:ea typeface="Verdana" panose="020B0604030504040204" pitchFamily="34" charset="0"/>
                <a:cs typeface="Verdana" panose="020B0604030504040204" pitchFamily="34" charset="0"/>
              </a:rPr>
              <a:t>The </a:t>
            </a:r>
            <a:r>
              <a:rPr sz="1400" spc="5" dirty="0">
                <a:latin typeface="Verdana" panose="020B0604030504040204" pitchFamily="34" charset="0"/>
                <a:ea typeface="Verdana" panose="020B0604030504040204" pitchFamily="34" charset="0"/>
                <a:cs typeface="Verdana" panose="020B0604030504040204" pitchFamily="34" charset="0"/>
              </a:rPr>
              <a:t>simplest solution </a:t>
            </a:r>
            <a:r>
              <a:rPr sz="1400" dirty="0">
                <a:latin typeface="Verdana" panose="020B0604030504040204" pitchFamily="34" charset="0"/>
                <a:ea typeface="Verdana" panose="020B0604030504040204" pitchFamily="34" charset="0"/>
                <a:cs typeface="Verdana" panose="020B0604030504040204" pitchFamily="34" charset="0"/>
              </a:rPr>
              <a:t>is </a:t>
            </a:r>
            <a:r>
              <a:rPr sz="1400" spc="40" dirty="0">
                <a:latin typeface="Verdana" panose="020B0604030504040204" pitchFamily="34" charset="0"/>
                <a:ea typeface="Verdana" panose="020B0604030504040204" pitchFamily="34" charset="0"/>
                <a:cs typeface="Verdana" panose="020B0604030504040204" pitchFamily="34" charset="0"/>
              </a:rPr>
              <a:t>to </a:t>
            </a:r>
            <a:r>
              <a:rPr sz="1400" spc="-190" dirty="0">
                <a:latin typeface="Verdana" panose="020B0604030504040204" pitchFamily="34" charset="0"/>
                <a:ea typeface="Verdana" panose="020B0604030504040204" pitchFamily="34" charset="0"/>
                <a:cs typeface="Verdana" panose="020B0604030504040204" pitchFamily="34" charset="0"/>
              </a:rPr>
              <a:t>make </a:t>
            </a:r>
            <a:r>
              <a:rPr sz="1400" spc="-180" dirty="0">
                <a:latin typeface="Verdana" panose="020B0604030504040204" pitchFamily="34" charset="0"/>
                <a:ea typeface="Verdana" panose="020B0604030504040204" pitchFamily="34" charset="0"/>
                <a:cs typeface="Verdana" panose="020B0604030504040204" pitchFamily="34" charset="0"/>
              </a:rPr>
              <a:t>your </a:t>
            </a:r>
            <a:r>
              <a:rPr sz="1400" spc="-165" dirty="0">
                <a:latin typeface="Verdana" panose="020B0604030504040204" pitchFamily="34" charset="0"/>
                <a:ea typeface="Verdana" panose="020B0604030504040204" pitchFamily="34" charset="0"/>
                <a:cs typeface="Verdana" panose="020B0604030504040204" pitchFamily="34" charset="0"/>
              </a:rPr>
              <a:t>source </a:t>
            </a:r>
            <a:r>
              <a:rPr sz="1400" spc="-160" dirty="0">
                <a:latin typeface="Verdana" panose="020B0604030504040204" pitchFamily="34" charset="0"/>
                <a:ea typeface="Verdana" panose="020B0604030504040204" pitchFamily="34" charset="0"/>
                <a:cs typeface="Verdana" panose="020B0604030504040204" pitchFamily="34" charset="0"/>
              </a:rPr>
              <a:t>code  repository </a:t>
            </a:r>
            <a:r>
              <a:rPr sz="1400" spc="-170" dirty="0">
                <a:latin typeface="Verdana" panose="020B0604030504040204" pitchFamily="34" charset="0"/>
                <a:ea typeface="Verdana" panose="020B0604030504040204" pitchFamily="34" charset="0"/>
                <a:cs typeface="Verdana" panose="020B0604030504040204" pitchFamily="34" charset="0"/>
              </a:rPr>
              <a:t>and </a:t>
            </a:r>
            <a:r>
              <a:rPr sz="1400" spc="-195" dirty="0">
                <a:latin typeface="Verdana" panose="020B0604030504040204" pitchFamily="34" charset="0"/>
                <a:ea typeface="Verdana" panose="020B0604030504040204" pitchFamily="34" charset="0"/>
                <a:cs typeface="Verdana" panose="020B0604030504040204" pitchFamily="34" charset="0"/>
              </a:rPr>
              <a:t>demo </a:t>
            </a:r>
            <a:r>
              <a:rPr sz="1400" spc="-160" dirty="0">
                <a:latin typeface="Verdana" panose="020B0604030504040204" pitchFamily="34" charset="0"/>
                <a:ea typeface="Verdana" panose="020B0604030504040204" pitchFamily="34" charset="0"/>
                <a:cs typeface="Verdana" panose="020B0604030504040204" pitchFamily="34" charset="0"/>
              </a:rPr>
              <a:t>video</a:t>
            </a:r>
            <a:r>
              <a:rPr sz="1400" b="1" spc="-160" dirty="0">
                <a:latin typeface="Verdana" panose="020B0604030504040204" pitchFamily="34" charset="0"/>
                <a:ea typeface="Verdana" panose="020B0604030504040204" pitchFamily="34" charset="0"/>
                <a:cs typeface="Verdana" panose="020B0604030504040204" pitchFamily="34" charset="0"/>
              </a:rPr>
              <a:t> </a:t>
            </a:r>
            <a:r>
              <a:rPr sz="1400" b="1" spc="-130" dirty="0">
                <a:latin typeface="Verdana" panose="020B0604030504040204" pitchFamily="34" charset="0"/>
                <a:ea typeface="Verdana" panose="020B0604030504040204" pitchFamily="34" charset="0"/>
                <a:cs typeface="Verdana" panose="020B0604030504040204" pitchFamily="34" charset="0"/>
              </a:rPr>
              <a:t>publicly </a:t>
            </a:r>
            <a:r>
              <a:rPr sz="1400" b="1" spc="-155" dirty="0">
                <a:latin typeface="Verdana" panose="020B0604030504040204" pitchFamily="34" charset="0"/>
                <a:ea typeface="Verdana" panose="020B0604030504040204" pitchFamily="34" charset="0"/>
                <a:cs typeface="Verdana" panose="020B0604030504040204" pitchFamily="34" charset="0"/>
              </a:rPr>
              <a:t>viewable </a:t>
            </a:r>
            <a:r>
              <a:rPr sz="1400" spc="-145" dirty="0">
                <a:latin typeface="Verdana" panose="020B0604030504040204" pitchFamily="34" charset="0"/>
                <a:ea typeface="Verdana" panose="020B0604030504040204" pitchFamily="34" charset="0"/>
                <a:cs typeface="Verdana" panose="020B0604030504040204" pitchFamily="34" charset="0"/>
              </a:rPr>
              <a:t>after </a:t>
            </a:r>
            <a:r>
              <a:rPr sz="1400" spc="-160" dirty="0">
                <a:latin typeface="Verdana" panose="020B0604030504040204" pitchFamily="34" charset="0"/>
                <a:ea typeface="Verdana" panose="020B0604030504040204" pitchFamily="34" charset="0"/>
                <a:cs typeface="Verdana" panose="020B0604030504040204" pitchFamily="34" charset="0"/>
              </a:rPr>
              <a:t>the  </a:t>
            </a:r>
            <a:r>
              <a:rPr sz="1400" spc="-120" dirty="0">
                <a:latin typeface="Verdana" panose="020B0604030504040204" pitchFamily="34" charset="0"/>
                <a:ea typeface="Verdana" panose="020B0604030504040204" pitchFamily="34" charset="0"/>
                <a:cs typeface="Verdana" panose="020B0604030504040204" pitchFamily="34" charset="0"/>
              </a:rPr>
              <a:t>July</a:t>
            </a:r>
            <a:r>
              <a:rPr sz="1400" spc="-190" dirty="0">
                <a:latin typeface="Verdana" panose="020B0604030504040204" pitchFamily="34" charset="0"/>
                <a:ea typeface="Verdana" panose="020B0604030504040204" pitchFamily="34" charset="0"/>
                <a:cs typeface="Verdana" panose="020B0604030504040204" pitchFamily="34" charset="0"/>
              </a:rPr>
              <a:t> </a:t>
            </a:r>
            <a:r>
              <a:rPr lang="en-US" sz="1400" spc="-135" dirty="0">
                <a:latin typeface="Verdana" panose="020B0604030504040204" pitchFamily="34" charset="0"/>
                <a:ea typeface="Verdana" panose="020B0604030504040204" pitchFamily="34" charset="0"/>
                <a:cs typeface="Verdana" panose="020B0604030504040204" pitchFamily="34" charset="0"/>
              </a:rPr>
              <a:t>31</a:t>
            </a:r>
            <a:r>
              <a:rPr lang="en-US" sz="1350" spc="-202" baseline="24691" dirty="0">
                <a:latin typeface="Verdana" panose="020B0604030504040204" pitchFamily="34" charset="0"/>
                <a:ea typeface="Verdana" panose="020B0604030504040204" pitchFamily="34" charset="0"/>
                <a:cs typeface="Verdana" panose="020B0604030504040204" pitchFamily="34" charset="0"/>
              </a:rPr>
              <a:t>st</a:t>
            </a:r>
            <a:r>
              <a:rPr sz="1350" spc="15" baseline="24691" dirty="0">
                <a:latin typeface="Verdana" panose="020B0604030504040204" pitchFamily="34" charset="0"/>
                <a:ea typeface="Verdana" panose="020B0604030504040204" pitchFamily="34" charset="0"/>
                <a:cs typeface="Verdana" panose="020B0604030504040204" pitchFamily="34" charset="0"/>
              </a:rPr>
              <a:t> </a:t>
            </a:r>
            <a:r>
              <a:rPr sz="1400" spc="-140" dirty="0">
                <a:latin typeface="Verdana" panose="020B0604030504040204" pitchFamily="34" charset="0"/>
                <a:ea typeface="Verdana" panose="020B0604030504040204" pitchFamily="34" charset="0"/>
                <a:cs typeface="Verdana" panose="020B0604030504040204" pitchFamily="34" charset="0"/>
              </a:rPr>
              <a:t>deadline.</a:t>
            </a:r>
            <a:r>
              <a:rPr sz="1400" b="1" spc="-19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(And</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when</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publishing,</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most</a:t>
            </a:r>
            <a:r>
              <a:rPr sz="1400" spc="-90"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popular </a:t>
            </a:r>
            <a:r>
              <a:rPr sz="1400" spc="-10" dirty="0">
                <a:latin typeface="Verdana" panose="020B0604030504040204" pitchFamily="34" charset="0"/>
                <a:ea typeface="Verdana" panose="020B0604030504040204" pitchFamily="34" charset="0"/>
                <a:cs typeface="Verdana" panose="020B0604030504040204" pitchFamily="34" charset="0"/>
              </a:rPr>
              <a:t>license</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today</a:t>
            </a:r>
            <a:r>
              <a:rPr sz="1400" spc="-105"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is</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0" dirty="0">
                <a:latin typeface="Verdana" panose="020B0604030504040204" pitchFamily="34" charset="0"/>
                <a:ea typeface="Verdana" panose="020B0604030504040204" pitchFamily="34" charset="0"/>
                <a:cs typeface="Verdana" panose="020B0604030504040204" pitchFamily="34" charset="0"/>
              </a:rPr>
              <a:t>Apache</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35" dirty="0">
                <a:latin typeface="Verdana" panose="020B0604030504040204" pitchFamily="34" charset="0"/>
                <a:ea typeface="Verdana" panose="020B0604030504040204" pitchFamily="34" charset="0"/>
                <a:cs typeface="Verdana" panose="020B0604030504040204" pitchFamily="34" charset="0"/>
              </a:rPr>
              <a:t>License,</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Version</a:t>
            </a:r>
            <a:r>
              <a:rPr sz="1400" spc="-114" dirty="0">
                <a:latin typeface="Verdana" panose="020B0604030504040204" pitchFamily="34" charset="0"/>
                <a:ea typeface="Verdana" panose="020B0604030504040204" pitchFamily="34" charset="0"/>
                <a:cs typeface="Verdana" panose="020B0604030504040204" pitchFamily="34" charset="0"/>
              </a:rPr>
              <a:t> </a:t>
            </a:r>
            <a:r>
              <a:rPr sz="1400" dirty="0">
                <a:latin typeface="Verdana" panose="020B0604030504040204" pitchFamily="34" charset="0"/>
                <a:ea typeface="Verdana" panose="020B0604030504040204" pitchFamily="34" charset="0"/>
                <a:cs typeface="Verdana" panose="020B0604030504040204" pitchFamily="34" charset="0"/>
              </a:rPr>
              <a:t>2.0).</a:t>
            </a:r>
          </a:p>
          <a:p>
            <a:pPr marL="38100" marR="39370">
              <a:lnSpc>
                <a:spcPct val="101400"/>
              </a:lnSpc>
              <a:spcBef>
                <a:spcPts val="1480"/>
              </a:spcBef>
            </a:pPr>
            <a:r>
              <a:rPr sz="1400" spc="105" dirty="0">
                <a:latin typeface="Verdana" panose="020B0604030504040204" pitchFamily="34" charset="0"/>
                <a:ea typeface="Verdana" panose="020B0604030504040204" pitchFamily="34" charset="0"/>
                <a:cs typeface="Verdana" panose="020B0604030504040204" pitchFamily="34" charset="0"/>
              </a:rPr>
              <a:t>If </a:t>
            </a:r>
            <a:r>
              <a:rPr sz="1400" spc="-15" dirty="0">
                <a:latin typeface="Verdana" panose="020B0604030504040204" pitchFamily="34" charset="0"/>
                <a:ea typeface="Verdana" panose="020B0604030504040204" pitchFamily="34" charset="0"/>
                <a:cs typeface="Verdana" panose="020B0604030504040204" pitchFamily="34" charset="0"/>
              </a:rPr>
              <a:t>you </a:t>
            </a:r>
            <a:r>
              <a:rPr sz="1400" spc="-5" dirty="0">
                <a:latin typeface="Verdana" panose="020B0604030504040204" pitchFamily="34" charset="0"/>
                <a:ea typeface="Verdana" panose="020B0604030504040204" pitchFamily="34" charset="0"/>
                <a:cs typeface="Verdana" panose="020B0604030504040204" pitchFamily="34" charset="0"/>
              </a:rPr>
              <a:t>provide </a:t>
            </a:r>
            <a:r>
              <a:rPr sz="1400" spc="-35" dirty="0">
                <a:latin typeface="Verdana" panose="020B0604030504040204" pitchFamily="34" charset="0"/>
                <a:ea typeface="Verdana" panose="020B0604030504040204" pitchFamily="34" charset="0"/>
                <a:cs typeface="Verdana" panose="020B0604030504040204" pitchFamily="34" charset="0"/>
              </a:rPr>
              <a:t>a </a:t>
            </a:r>
            <a:r>
              <a:rPr sz="1400" spc="5" dirty="0">
                <a:latin typeface="Verdana" panose="020B0604030504040204" pitchFamily="34" charset="0"/>
                <a:ea typeface="Verdana" panose="020B0604030504040204" pitchFamily="34" charset="0"/>
                <a:cs typeface="Verdana" panose="020B0604030504040204" pitchFamily="34" charset="0"/>
              </a:rPr>
              <a:t>private </a:t>
            </a:r>
            <a:r>
              <a:rPr sz="1400" spc="-20" dirty="0">
                <a:latin typeface="Verdana" panose="020B0604030504040204" pitchFamily="34" charset="0"/>
                <a:ea typeface="Verdana" panose="020B0604030504040204" pitchFamily="34" charset="0"/>
                <a:cs typeface="Verdana" panose="020B0604030504040204" pitchFamily="34" charset="0"/>
              </a:rPr>
              <a:t>video, </a:t>
            </a:r>
            <a:r>
              <a:rPr sz="1400" dirty="0">
                <a:latin typeface="Verdana" panose="020B0604030504040204" pitchFamily="34" charset="0"/>
                <a:ea typeface="Verdana" panose="020B0604030504040204" pitchFamily="34" charset="0"/>
                <a:cs typeface="Verdana" panose="020B0604030504040204" pitchFamily="34" charset="0"/>
              </a:rPr>
              <a:t>include </a:t>
            </a:r>
            <a:r>
              <a:rPr sz="1400" spc="15" dirty="0">
                <a:latin typeface="Verdana" panose="020B0604030504040204" pitchFamily="34" charset="0"/>
                <a:ea typeface="Verdana" panose="020B0604030504040204" pitchFamily="34" charset="0"/>
                <a:cs typeface="Verdana" panose="020B0604030504040204" pitchFamily="34" charset="0"/>
              </a:rPr>
              <a:t>the </a:t>
            </a:r>
            <a:r>
              <a:rPr sz="1400" spc="-10" dirty="0">
                <a:latin typeface="Verdana" panose="020B0604030504040204" pitchFamily="34" charset="0"/>
                <a:ea typeface="Verdana" panose="020B0604030504040204" pitchFamily="34" charset="0"/>
                <a:cs typeface="Verdana" panose="020B0604030504040204" pitchFamily="34" charset="0"/>
              </a:rPr>
              <a:t>password </a:t>
            </a:r>
            <a:r>
              <a:rPr sz="1400" spc="35" dirty="0">
                <a:latin typeface="Verdana" panose="020B0604030504040204" pitchFamily="34" charset="0"/>
                <a:ea typeface="Verdana" panose="020B0604030504040204" pitchFamily="34" charset="0"/>
                <a:cs typeface="Verdana" panose="020B0604030504040204" pitchFamily="34" charset="0"/>
              </a:rPr>
              <a:t>with  </a:t>
            </a:r>
            <a:r>
              <a:rPr sz="1400" spc="-10" dirty="0">
                <a:latin typeface="Verdana" panose="020B0604030504040204" pitchFamily="34" charset="0"/>
                <a:ea typeface="Verdana" panose="020B0604030504040204" pitchFamily="34" charset="0"/>
                <a:cs typeface="Verdana" panose="020B0604030504040204" pitchFamily="34" charset="0"/>
              </a:rPr>
              <a:t>your</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video</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link.</a:t>
            </a:r>
            <a:r>
              <a:rPr sz="1400" spc="-95" dirty="0">
                <a:latin typeface="Verdana" panose="020B0604030504040204" pitchFamily="34" charset="0"/>
                <a:ea typeface="Verdana" panose="020B0604030504040204" pitchFamily="34" charset="0"/>
                <a:cs typeface="Verdana" panose="020B0604030504040204" pitchFamily="34" charset="0"/>
              </a:rPr>
              <a:t> </a:t>
            </a:r>
            <a:r>
              <a:rPr sz="1400" spc="-55" dirty="0">
                <a:latin typeface="Verdana" panose="020B0604030504040204" pitchFamily="34" charset="0"/>
                <a:ea typeface="Verdana" panose="020B0604030504040204" pitchFamily="34" charset="0"/>
                <a:cs typeface="Verdana" panose="020B0604030504040204" pitchFamily="34" charset="0"/>
              </a:rPr>
              <a:t>You</a:t>
            </a:r>
            <a:r>
              <a:rPr sz="1400" spc="-110"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can</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add</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60" dirty="0">
                <a:latin typeface="Verdana" panose="020B0604030504040204" pitchFamily="34" charset="0"/>
                <a:ea typeface="Verdana" panose="020B0604030504040204" pitchFamily="34" charset="0"/>
                <a:cs typeface="Verdana" panose="020B0604030504040204" pitchFamily="34" charset="0"/>
              </a:rPr>
              <a:t>it</a:t>
            </a:r>
            <a:r>
              <a:rPr sz="1400" spc="-9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after</a:t>
            </a:r>
            <a:r>
              <a:rPr sz="1400" spc="-90"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10" dirty="0">
                <a:latin typeface="Verdana" panose="020B0604030504040204" pitchFamily="34" charset="0"/>
                <a:ea typeface="Verdana" panose="020B0604030504040204" pitchFamily="34" charset="0"/>
                <a:cs typeface="Verdana" panose="020B0604030504040204" pitchFamily="34" charset="0"/>
              </a:rPr>
              <a:t> URL</a:t>
            </a:r>
            <a:r>
              <a:rPr sz="1400" spc="-100" dirty="0">
                <a:latin typeface="Verdana" panose="020B0604030504040204" pitchFamily="34" charset="0"/>
                <a:ea typeface="Verdana" panose="020B0604030504040204" pitchFamily="34" charset="0"/>
                <a:cs typeface="Verdana" panose="020B0604030504040204" pitchFamily="34" charset="0"/>
              </a:rPr>
              <a:t> </a:t>
            </a:r>
            <a:r>
              <a:rPr sz="1400" spc="20" dirty="0">
                <a:latin typeface="Verdana" panose="020B0604030504040204" pitchFamily="34" charset="0"/>
                <a:ea typeface="Verdana" panose="020B0604030504040204" pitchFamily="34" charset="0"/>
                <a:cs typeface="Verdana" panose="020B0604030504040204" pitchFamily="34" charset="0"/>
              </a:rPr>
              <a:t>in</a:t>
            </a:r>
            <a:r>
              <a:rPr sz="1400" spc="-114" dirty="0">
                <a:latin typeface="Verdana" panose="020B0604030504040204" pitchFamily="34" charset="0"/>
                <a:ea typeface="Verdana" panose="020B0604030504040204" pitchFamily="34" charset="0"/>
                <a:cs typeface="Verdana" panose="020B0604030504040204" pitchFamily="34" charset="0"/>
              </a:rPr>
              <a:t> </a:t>
            </a:r>
            <a:r>
              <a:rPr sz="1400" spc="15" dirty="0">
                <a:latin typeface="Verdana" panose="020B0604030504040204" pitchFamily="34" charset="0"/>
                <a:ea typeface="Verdana" panose="020B0604030504040204" pitchFamily="34" charset="0"/>
                <a:cs typeface="Verdana" panose="020B0604030504040204" pitchFamily="34" charset="0"/>
              </a:rPr>
              <a:t>the</a:t>
            </a:r>
            <a:r>
              <a:rPr sz="1400" spc="-105" dirty="0">
                <a:latin typeface="Verdana" panose="020B0604030504040204" pitchFamily="34" charset="0"/>
                <a:ea typeface="Verdana" panose="020B0604030504040204" pitchFamily="34" charset="0"/>
                <a:cs typeface="Verdana" panose="020B0604030504040204" pitchFamily="34" charset="0"/>
              </a:rPr>
              <a:t> </a:t>
            </a:r>
            <a:r>
              <a:rPr sz="1400" spc="25" dirty="0">
                <a:latin typeface="Verdana" panose="020B0604030504040204" pitchFamily="34" charset="0"/>
                <a:ea typeface="Verdana" panose="020B0604030504040204" pitchFamily="34" charset="0"/>
                <a:cs typeface="Verdana" panose="020B0604030504040204" pitchFamily="34" charset="0"/>
              </a:rPr>
              <a:t>form</a:t>
            </a:r>
            <a:r>
              <a:rPr sz="1400" spc="-125" dirty="0">
                <a:latin typeface="Verdana" panose="020B0604030504040204" pitchFamily="34" charset="0"/>
                <a:ea typeface="Verdana" panose="020B0604030504040204" pitchFamily="34" charset="0"/>
                <a:cs typeface="Verdana" panose="020B0604030504040204" pitchFamily="34" charset="0"/>
              </a:rPr>
              <a:t> </a:t>
            </a:r>
            <a:r>
              <a:rPr sz="1400" spc="10" dirty="0">
                <a:latin typeface="Verdana" panose="020B0604030504040204" pitchFamily="34" charset="0"/>
                <a:ea typeface="Verdana" panose="020B0604030504040204" pitchFamily="34" charset="0"/>
                <a:cs typeface="Verdana" panose="020B0604030504040204" pitchFamily="34" charset="0"/>
              </a:rPr>
              <a:t>field.</a:t>
            </a:r>
            <a:endParaRPr sz="1400" dirty="0">
              <a:latin typeface="Verdana" panose="020B0604030504040204" pitchFamily="34" charset="0"/>
              <a:ea typeface="Verdana" panose="020B0604030504040204" pitchFamily="34" charset="0"/>
              <a:cs typeface="Verdana" panose="020B0604030504040204" pitchFamily="34" charset="0"/>
            </a:endParaRPr>
          </a:p>
        </p:txBody>
      </p:sp>
      <p:sp>
        <p:nvSpPr>
          <p:cNvPr id="5" name="object 5"/>
          <p:cNvSpPr/>
          <p:nvPr/>
        </p:nvSpPr>
        <p:spPr>
          <a:xfrm>
            <a:off x="5530646" y="0"/>
            <a:ext cx="3613353" cy="5143499"/>
          </a:xfrm>
          <a:prstGeom prst="rect">
            <a:avLst/>
          </a:prstGeom>
          <a:blipFill>
            <a:blip r:embed="rId2" cstate="print"/>
            <a:stretch>
              <a:fillRect/>
            </a:stretch>
          </a:blipFill>
        </p:spPr>
        <p:txBody>
          <a:bodyPr wrap="square" lIns="0" tIns="0" rIns="0" bIns="0" rtlCol="0"/>
          <a:lstStyle/>
          <a:p>
            <a:endParaRPr dirty="0"/>
          </a:p>
        </p:txBody>
      </p:sp>
      <p:sp>
        <p:nvSpPr>
          <p:cNvPr id="6" name="Slide Number Placeholder 5">
            <a:extLst>
              <a:ext uri="{FF2B5EF4-FFF2-40B4-BE49-F238E27FC236}">
                <a16:creationId xmlns:a16="http://schemas.microsoft.com/office/drawing/2014/main" id="{7DE49271-4497-C04E-ADC6-55F243CD8A17}"/>
              </a:ext>
            </a:extLst>
          </p:cNvPr>
          <p:cNvSpPr>
            <a:spLocks noGrp="1"/>
          </p:cNvSpPr>
          <p:nvPr>
            <p:ph type="sldNum" sz="quarter" idx="7"/>
          </p:nvPr>
        </p:nvSpPr>
        <p:spPr/>
        <p:txBody>
          <a:bodyPr/>
          <a:lstStyle/>
          <a:p>
            <a:fld id="{B6F15528-21DE-4FAA-801E-634DDDAF4B2B}" type="slidenum">
              <a:rPr lang="en-IN" smtClean="0"/>
              <a:t>26</a:t>
            </a:fld>
            <a:endParaRPr lang="en-IN" dirty="0"/>
          </a:p>
        </p:txBody>
      </p:sp>
    </p:spTree>
    <p:extLst>
      <p:ext uri="{BB962C8B-B14F-4D97-AF65-F5344CB8AC3E}">
        <p14:creationId xmlns:p14="http://schemas.microsoft.com/office/powerpoint/2010/main" val="3528830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0" y="0"/>
            <a:ext cx="8778172" cy="1066574"/>
          </a:xfrm>
        </p:spPr>
        <p:txBody>
          <a:bodyPr/>
          <a:lstStyle/>
          <a:p>
            <a:pPr algn="l"/>
            <a:r>
              <a:rPr lang="en-US" sz="4400" b="1" dirty="0"/>
              <a:t>Submission Process</a:t>
            </a:r>
            <a:endParaRPr lang="en-US" sz="3200" dirty="0">
              <a:latin typeface="IBM Plex Mono" panose="020B0509050203000203" pitchFamily="49" charset="77"/>
              <a:cs typeface="IBM Plex Arabic" panose="020B0503050203000203" pitchFamily="34" charset="-78"/>
            </a:endParaRPr>
          </a:p>
        </p:txBody>
      </p:sp>
      <p:sp>
        <p:nvSpPr>
          <p:cNvPr id="3" name="Slide Number Placeholder 2">
            <a:extLst>
              <a:ext uri="{FF2B5EF4-FFF2-40B4-BE49-F238E27FC236}">
                <a16:creationId xmlns:a16="http://schemas.microsoft.com/office/drawing/2014/main" id="{DF93413D-3AAB-014C-AC0B-631FB8E0C730}"/>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Tree>
    <p:extLst>
      <p:ext uri="{BB962C8B-B14F-4D97-AF65-F5344CB8AC3E}">
        <p14:creationId xmlns:p14="http://schemas.microsoft.com/office/powerpoint/2010/main" val="1507409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1</a:t>
            </a:r>
            <a:endParaRPr lang="en-US" sz="3000" kern="1200" spc="-420" dirty="0">
              <a:solidFill>
                <a:schemeClr val="tx1"/>
              </a:solidFill>
              <a:latin typeface="+mj-lt"/>
              <a:ea typeface="+mj-ea"/>
              <a:cs typeface="+mj-cs"/>
            </a:endParaRPr>
          </a:p>
        </p:txBody>
      </p:sp>
      <p:sp>
        <p:nvSpPr>
          <p:cNvPr id="4" name="object 4"/>
          <p:cNvSpPr txBox="1"/>
          <p:nvPr/>
        </p:nvSpPr>
        <p:spPr>
          <a:xfrm>
            <a:off x="304800" y="1123950"/>
            <a:ext cx="3511306"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Go to </a:t>
            </a:r>
            <a:r>
              <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https://developer.ibm.com/callforcode/</a:t>
            </a:r>
            <a:endParaRPr lang="en-US"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Scroll down and click on Register</a:t>
            </a:r>
          </a:p>
        </p:txBody>
      </p:sp>
      <p:pic>
        <p:nvPicPr>
          <p:cNvPr id="7" name="Picture 6" descr="A screenshot of a cell phone&#10;&#10;Description automatically generated">
            <a:extLst>
              <a:ext uri="{FF2B5EF4-FFF2-40B4-BE49-F238E27FC236}">
                <a16:creationId xmlns:a16="http://schemas.microsoft.com/office/drawing/2014/main" id="{42C6F121-0CB9-574A-ADBF-61E956C7FDA6}"/>
              </a:ext>
            </a:extLst>
          </p:cNvPr>
          <p:cNvPicPr>
            <a:picLocks noChangeAspect="1"/>
          </p:cNvPicPr>
          <p:nvPr/>
        </p:nvPicPr>
        <p:blipFill>
          <a:blip r:embed="rId3"/>
          <a:stretch>
            <a:fillRect/>
          </a:stretch>
        </p:blipFill>
        <p:spPr>
          <a:xfrm>
            <a:off x="4436371" y="701042"/>
            <a:ext cx="4250429" cy="3775708"/>
          </a:xfrm>
          <a:prstGeom prst="rect">
            <a:avLst/>
          </a:prstGeom>
        </p:spPr>
      </p:pic>
      <p:sp>
        <p:nvSpPr>
          <p:cNvPr id="8" name="Slide Number Placeholder 7">
            <a:extLst>
              <a:ext uri="{FF2B5EF4-FFF2-40B4-BE49-F238E27FC236}">
                <a16:creationId xmlns:a16="http://schemas.microsoft.com/office/drawing/2014/main" id="{85D68EE0-037E-084B-9157-B238A6320CFF}"/>
              </a:ext>
            </a:extLst>
          </p:cNvPr>
          <p:cNvSpPr>
            <a:spLocks noGrp="1"/>
          </p:cNvSpPr>
          <p:nvPr>
            <p:ph type="sldNum" sz="quarter" idx="7"/>
          </p:nvPr>
        </p:nvSpPr>
        <p:spPr/>
        <p:txBody>
          <a:bodyPr/>
          <a:lstStyle/>
          <a:p>
            <a:fld id="{B6F15528-21DE-4FAA-801E-634DDDAF4B2B}" type="slidenum">
              <a:rPr lang="en-IN" smtClean="0"/>
              <a:t>28</a:t>
            </a:fld>
            <a:endParaRPr lang="en-IN" dirty="0"/>
          </a:p>
        </p:txBody>
      </p:sp>
    </p:spTree>
    <p:extLst>
      <p:ext uri="{BB962C8B-B14F-4D97-AF65-F5344CB8AC3E}">
        <p14:creationId xmlns:p14="http://schemas.microsoft.com/office/powerpoint/2010/main" val="2326017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2</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511306"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You will be presented with an IBM Cloud login page</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Create an account, if you don’t have already</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You will get an email from “2020 Call for Code Global Challenge”, saying that your registration is complete</a:t>
            </a: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9956" y="701040"/>
            <a:ext cx="4786555" cy="4004309"/>
          </a:xfrm>
          <a:prstGeom prst="rect">
            <a:avLst/>
          </a:prstGeom>
        </p:spPr>
      </p:pic>
      <p:sp>
        <p:nvSpPr>
          <p:cNvPr id="5" name="Slide Number Placeholder 4">
            <a:extLst>
              <a:ext uri="{FF2B5EF4-FFF2-40B4-BE49-F238E27FC236}">
                <a16:creationId xmlns:a16="http://schemas.microsoft.com/office/drawing/2014/main" id="{A05B2359-977F-CD42-87E2-18122E94FCBE}"/>
              </a:ext>
            </a:extLst>
          </p:cNvPr>
          <p:cNvSpPr>
            <a:spLocks noGrp="1"/>
          </p:cNvSpPr>
          <p:nvPr>
            <p:ph type="sldNum" sz="quarter" idx="7"/>
          </p:nvPr>
        </p:nvSpPr>
        <p:spPr/>
        <p:txBody>
          <a:bodyPr/>
          <a:lstStyle/>
          <a:p>
            <a:fld id="{B6F15528-21DE-4FAA-801E-634DDDAF4B2B}" type="slidenum">
              <a:rPr lang="en-IN" smtClean="0"/>
              <a:t>29</a:t>
            </a:fld>
            <a:endParaRPr lang="en-IN" dirty="0"/>
          </a:p>
        </p:txBody>
      </p:sp>
    </p:spTree>
    <p:extLst>
      <p:ext uri="{BB962C8B-B14F-4D97-AF65-F5344CB8AC3E}">
        <p14:creationId xmlns:p14="http://schemas.microsoft.com/office/powerpoint/2010/main" val="156336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B505F-307E-7941-8A53-FDD336F069BB}"/>
              </a:ext>
            </a:extLst>
          </p:cNvPr>
          <p:cNvSpPr>
            <a:spLocks noGrp="1"/>
          </p:cNvSpPr>
          <p:nvPr>
            <p:ph sz="quarter" idx="13"/>
          </p:nvPr>
        </p:nvSpPr>
        <p:spPr>
          <a:xfrm>
            <a:off x="2378516" y="-12159"/>
            <a:ext cx="6765484" cy="5155658"/>
          </a:xfrm>
          <a:solidFill>
            <a:schemeClr val="accent1"/>
          </a:solidFill>
        </p:spPr>
        <p:txBody>
          <a:bodyPr/>
          <a:lstStyle/>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DF1C25AA-DAA1-F240-8365-460963A0C19C}"/>
              </a:ext>
            </a:extLst>
          </p:cNvPr>
          <p:cNvSpPr txBox="1"/>
          <p:nvPr/>
        </p:nvSpPr>
        <p:spPr>
          <a:xfrm>
            <a:off x="4572000" y="1243046"/>
            <a:ext cx="2164404"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Remote Education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Virtual classrooms</a:t>
            </a:r>
          </a:p>
          <a:p>
            <a:pPr marL="171450" indent="-171450">
              <a:lnSpc>
                <a:spcPts val="1600"/>
              </a:lnSpc>
              <a:spcAft>
                <a:spcPts val="600"/>
              </a:spcAft>
              <a:buFont typeface="Arial" panose="020B0604020202020204" pitchFamily="34" charset="0"/>
              <a:buChar char="•"/>
            </a:pPr>
            <a:r>
              <a:rPr lang="en-US" sz="1400" dirty="0">
                <a:solidFill>
                  <a:schemeClr val="bg1"/>
                </a:solidFill>
              </a:rPr>
              <a:t>Digital courses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continue to </a:t>
            </a:r>
            <a:r>
              <a:rPr lang="en-US" sz="1400" b="1" dirty="0">
                <a:solidFill>
                  <a:schemeClr val="bg1"/>
                </a:solidFill>
              </a:rPr>
              <a:t>engage</a:t>
            </a:r>
            <a:r>
              <a:rPr lang="en-US" sz="1400" dirty="0">
                <a:solidFill>
                  <a:schemeClr val="bg1"/>
                </a:solidFill>
              </a:rPr>
              <a:t> students &amp; create </a:t>
            </a:r>
            <a:r>
              <a:rPr lang="en-US" sz="1400" b="1" dirty="0">
                <a:solidFill>
                  <a:schemeClr val="bg1"/>
                </a:solidFill>
              </a:rPr>
              <a:t>interactive</a:t>
            </a:r>
            <a:r>
              <a:rPr lang="en-US" sz="1400" dirty="0">
                <a:solidFill>
                  <a:schemeClr val="bg1"/>
                </a:solidFill>
              </a:rPr>
              <a:t> experiences</a:t>
            </a:r>
            <a:endParaRPr lang="en-US" sz="1200" dirty="0">
              <a:solidFill>
                <a:schemeClr val="tx1"/>
              </a:solidFill>
              <a:latin typeface="IBM Plex Mono" panose="020B0509050203000203" pitchFamily="49" charset="77"/>
              <a:ea typeface="IBM Plex Sans" charset="0"/>
              <a:cs typeface="IBM Plex Sans" charset="0"/>
            </a:endParaRPr>
          </a:p>
        </p:txBody>
      </p:sp>
      <p:sp>
        <p:nvSpPr>
          <p:cNvPr id="28" name="TextBox 27">
            <a:extLst>
              <a:ext uri="{FF2B5EF4-FFF2-40B4-BE49-F238E27FC236}">
                <a16:creationId xmlns:a16="http://schemas.microsoft.com/office/drawing/2014/main" id="{9F71783B-042A-FE41-9442-C220AB6B9223}"/>
              </a:ext>
            </a:extLst>
          </p:cNvPr>
          <p:cNvSpPr txBox="1"/>
          <p:nvPr/>
        </p:nvSpPr>
        <p:spPr>
          <a:xfrm>
            <a:off x="2327915" y="1241431"/>
            <a:ext cx="2337244"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Crisis Communication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Chatbots</a:t>
            </a:r>
          </a:p>
          <a:p>
            <a:pPr marL="171450" indent="-171450">
              <a:lnSpc>
                <a:spcPts val="1600"/>
              </a:lnSpc>
              <a:spcAft>
                <a:spcPts val="600"/>
              </a:spcAft>
              <a:buFont typeface="Arial" panose="020B0604020202020204" pitchFamily="34" charset="0"/>
              <a:buChar char="•"/>
            </a:pPr>
            <a:r>
              <a:rPr lang="en-US" sz="1400" dirty="0">
                <a:solidFill>
                  <a:schemeClr val="bg1"/>
                </a:solidFill>
              </a:rPr>
              <a:t>SMS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a:t>
            </a:r>
            <a:r>
              <a:rPr lang="en-US" sz="1400" b="1" dirty="0">
                <a:solidFill>
                  <a:schemeClr val="bg1"/>
                </a:solidFill>
              </a:rPr>
              <a:t>alleviate panic </a:t>
            </a:r>
            <a:r>
              <a:rPr lang="en-US" sz="1400" dirty="0">
                <a:solidFill>
                  <a:schemeClr val="bg1"/>
                </a:solidFill>
              </a:rPr>
              <a:t>in communities &amp; provide hygienic guidance</a:t>
            </a:r>
            <a:endParaRPr lang="en-US" sz="1200" dirty="0">
              <a:solidFill>
                <a:schemeClr val="bg1"/>
              </a:solidFill>
            </a:endParaRPr>
          </a:p>
        </p:txBody>
      </p:sp>
      <p:sp>
        <p:nvSpPr>
          <p:cNvPr id="29" name="TextBox 28">
            <a:extLst>
              <a:ext uri="{FF2B5EF4-FFF2-40B4-BE49-F238E27FC236}">
                <a16:creationId xmlns:a16="http://schemas.microsoft.com/office/drawing/2014/main" id="{53AF7ADD-5587-074C-92A1-766F6D450483}"/>
              </a:ext>
            </a:extLst>
          </p:cNvPr>
          <p:cNvSpPr txBox="1"/>
          <p:nvPr/>
        </p:nvSpPr>
        <p:spPr>
          <a:xfrm>
            <a:off x="6765485" y="1243046"/>
            <a:ext cx="2440509" cy="2400657"/>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Community Cooperation</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address: </a:t>
            </a:r>
          </a:p>
          <a:p>
            <a:pPr marL="285750" indent="-285750">
              <a:lnSpc>
                <a:spcPts val="1600"/>
              </a:lnSpc>
              <a:spcAft>
                <a:spcPts val="600"/>
              </a:spcAft>
              <a:buFont typeface="Arial" panose="020B0604020202020204" pitchFamily="34" charset="0"/>
              <a:buChar char="•"/>
            </a:pPr>
            <a:r>
              <a:rPr lang="en-US" sz="1400" dirty="0">
                <a:solidFill>
                  <a:schemeClr val="bg1"/>
                </a:solidFill>
              </a:rPr>
              <a:t>Weather data</a:t>
            </a:r>
          </a:p>
          <a:p>
            <a:pPr marL="285750" indent="-285750">
              <a:lnSpc>
                <a:spcPts val="1600"/>
              </a:lnSpc>
              <a:spcAft>
                <a:spcPts val="600"/>
              </a:spcAft>
              <a:buFont typeface="Arial" panose="020B0604020202020204" pitchFamily="34" charset="0"/>
              <a:buChar char="•"/>
            </a:pPr>
            <a:r>
              <a:rPr lang="en-US" sz="1400" dirty="0">
                <a:solidFill>
                  <a:schemeClr val="bg1"/>
                </a:solidFill>
              </a:rPr>
              <a:t>Supply chain data</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to band communities </a:t>
            </a:r>
            <a:r>
              <a:rPr lang="en-US" sz="1400" b="1" dirty="0">
                <a:solidFill>
                  <a:schemeClr val="bg1"/>
                </a:solidFill>
              </a:rPr>
              <a:t>together </a:t>
            </a:r>
            <a:r>
              <a:rPr lang="en-US" sz="1400" dirty="0">
                <a:solidFill>
                  <a:schemeClr val="bg1"/>
                </a:solidFill>
              </a:rPr>
              <a:t>&amp; </a:t>
            </a:r>
            <a:r>
              <a:rPr lang="en-US" sz="1400" b="1" dirty="0">
                <a:solidFill>
                  <a:schemeClr val="bg1"/>
                </a:solidFill>
              </a:rPr>
              <a:t>identify </a:t>
            </a:r>
            <a:r>
              <a:rPr lang="en-US" sz="1400" dirty="0">
                <a:solidFill>
                  <a:schemeClr val="bg1"/>
                </a:solidFill>
              </a:rPr>
              <a:t>those in  most need of resources</a:t>
            </a:r>
            <a:endParaRPr lang="en-US" sz="1400" b="1" dirty="0">
              <a:solidFill>
                <a:schemeClr val="bg1"/>
              </a:solidFill>
            </a:endParaRPr>
          </a:p>
        </p:txBody>
      </p:sp>
      <p:cxnSp>
        <p:nvCxnSpPr>
          <p:cNvPr id="34" name="Straight Connector 33">
            <a:extLst>
              <a:ext uri="{FF2B5EF4-FFF2-40B4-BE49-F238E27FC236}">
                <a16:creationId xmlns:a16="http://schemas.microsoft.com/office/drawing/2014/main" id="{2CBCE780-6BE2-F14B-AF78-8DA5901579A7}"/>
              </a:ext>
            </a:extLst>
          </p:cNvPr>
          <p:cNvCxnSpPr>
            <a:cxnSpLocks/>
          </p:cNvCxnSpPr>
          <p:nvPr/>
        </p:nvCxnSpPr>
        <p:spPr bwMode="auto">
          <a:xfrm>
            <a:off x="4572000"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9BDC888-7FFD-8246-919D-98201E302C6E}"/>
              </a:ext>
            </a:extLst>
          </p:cNvPr>
          <p:cNvCxnSpPr>
            <a:cxnSpLocks/>
          </p:cNvCxnSpPr>
          <p:nvPr/>
        </p:nvCxnSpPr>
        <p:spPr bwMode="auto">
          <a:xfrm>
            <a:off x="6736404" y="460772"/>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descr="A close up of a logo&#10;&#10;Description automatically generated">
            <a:extLst>
              <a:ext uri="{FF2B5EF4-FFF2-40B4-BE49-F238E27FC236}">
                <a16:creationId xmlns:a16="http://schemas.microsoft.com/office/drawing/2014/main" id="{27E1EC3A-BF6D-FE42-A007-C5B01BDBB7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428"/>
            <a:ext cx="2385239" cy="1776505"/>
          </a:xfrm>
          <a:prstGeom prst="rect">
            <a:avLst/>
          </a:prstGeom>
        </p:spPr>
      </p:pic>
      <p:sp>
        <p:nvSpPr>
          <p:cNvPr id="13" name="Oval 12">
            <a:extLst>
              <a:ext uri="{FF2B5EF4-FFF2-40B4-BE49-F238E27FC236}">
                <a16:creationId xmlns:a16="http://schemas.microsoft.com/office/drawing/2014/main" id="{0527DB96-B6EA-E74A-AC2F-3F936FB3ECA8}"/>
              </a:ext>
            </a:extLst>
          </p:cNvPr>
          <p:cNvSpPr/>
          <p:nvPr/>
        </p:nvSpPr>
        <p:spPr bwMode="auto">
          <a:xfrm>
            <a:off x="3075314" y="545959"/>
            <a:ext cx="614856" cy="563009"/>
          </a:xfrm>
          <a:prstGeom prst="ellips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16" name="Triangle 15">
            <a:extLst>
              <a:ext uri="{FF2B5EF4-FFF2-40B4-BE49-F238E27FC236}">
                <a16:creationId xmlns:a16="http://schemas.microsoft.com/office/drawing/2014/main" id="{5C51EAEA-E567-764E-9A62-59FEFDAF40EE}"/>
              </a:ext>
            </a:extLst>
          </p:cNvPr>
          <p:cNvSpPr/>
          <p:nvPr/>
        </p:nvSpPr>
        <p:spPr bwMode="auto">
          <a:xfrm>
            <a:off x="5419075" y="612130"/>
            <a:ext cx="575441" cy="513387"/>
          </a:xfrm>
          <a:prstGeom prst="triangle">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17" name="Rectangle 16">
            <a:extLst>
              <a:ext uri="{FF2B5EF4-FFF2-40B4-BE49-F238E27FC236}">
                <a16:creationId xmlns:a16="http://schemas.microsoft.com/office/drawing/2014/main" id="{9421D8D0-4D0D-9E47-ADEA-3FD86BD1548D}"/>
              </a:ext>
            </a:extLst>
          </p:cNvPr>
          <p:cNvSpPr/>
          <p:nvPr/>
        </p:nvSpPr>
        <p:spPr bwMode="auto">
          <a:xfrm rot="5400000">
            <a:off x="7703160" y="628060"/>
            <a:ext cx="595611" cy="481525"/>
          </a:xfrm>
          <a:prstGeom prst="rect">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TextBox 1">
            <a:extLst>
              <a:ext uri="{FF2B5EF4-FFF2-40B4-BE49-F238E27FC236}">
                <a16:creationId xmlns:a16="http://schemas.microsoft.com/office/drawing/2014/main" id="{166A892F-D900-7844-86B2-4355E110E96C}"/>
              </a:ext>
            </a:extLst>
          </p:cNvPr>
          <p:cNvSpPr txBox="1"/>
          <p:nvPr/>
        </p:nvSpPr>
        <p:spPr>
          <a:xfrm>
            <a:off x="256670" y="2628164"/>
            <a:ext cx="1907735" cy="369332"/>
          </a:xfrm>
          <a:prstGeom prst="rect">
            <a:avLst/>
          </a:prstGeom>
          <a:noFill/>
        </p:spPr>
        <p:txBody>
          <a:bodyPr wrap="square" rtlCol="0">
            <a:spAutoFit/>
          </a:bodyPr>
          <a:lstStyle/>
          <a:p>
            <a:r>
              <a:rPr lang="en-US" dirty="0">
                <a:solidFill>
                  <a:schemeClr val="accent1"/>
                </a:solidFill>
              </a:rPr>
              <a:t>COVID-19 Themes</a:t>
            </a:r>
          </a:p>
        </p:txBody>
      </p:sp>
      <p:sp>
        <p:nvSpPr>
          <p:cNvPr id="4" name="Slide Number Placeholder 3">
            <a:extLst>
              <a:ext uri="{FF2B5EF4-FFF2-40B4-BE49-F238E27FC236}">
                <a16:creationId xmlns:a16="http://schemas.microsoft.com/office/drawing/2014/main" id="{97D69E2C-A6F9-3541-BD04-A76C5E1EC9D0}"/>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361621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3</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Go through the steps given in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https://developer.ibm.com/callforcode/get-started/?v=congratulations</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Upgrade your account from the default Lite plan to a Paid plan if you want to make use of premium services that are not available in Lite</a:t>
            </a: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Choose your track – COVID-19 / Climate Change</a:t>
            </a: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666750"/>
            <a:ext cx="4786555" cy="4038600"/>
          </a:xfrm>
          <a:prstGeom prst="rect">
            <a:avLst/>
          </a:prstGeom>
        </p:spPr>
      </p:pic>
      <p:sp>
        <p:nvSpPr>
          <p:cNvPr id="5" name="Slide Number Placeholder 4">
            <a:extLst>
              <a:ext uri="{FF2B5EF4-FFF2-40B4-BE49-F238E27FC236}">
                <a16:creationId xmlns:a16="http://schemas.microsoft.com/office/drawing/2014/main" id="{52C0B1A6-B496-834B-A2CB-56EECA682709}"/>
              </a:ext>
            </a:extLst>
          </p:cNvPr>
          <p:cNvSpPr>
            <a:spLocks noGrp="1"/>
          </p:cNvSpPr>
          <p:nvPr>
            <p:ph type="sldNum" sz="quarter" idx="7"/>
          </p:nvPr>
        </p:nvSpPr>
        <p:spPr/>
        <p:txBody>
          <a:bodyPr/>
          <a:lstStyle/>
          <a:p>
            <a:fld id="{B6F15528-21DE-4FAA-801E-634DDDAF4B2B}" type="slidenum">
              <a:rPr lang="en-IN" smtClean="0"/>
              <a:t>30</a:t>
            </a:fld>
            <a:endParaRPr lang="en-IN" dirty="0"/>
          </a:p>
        </p:txBody>
      </p:sp>
    </p:spTree>
    <p:extLst>
      <p:ext uri="{BB962C8B-B14F-4D97-AF65-F5344CB8AC3E}">
        <p14:creationId xmlns:p14="http://schemas.microsoft.com/office/powerpoint/2010/main" val="883051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4</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Find Call For Code events at</a:t>
            </a:r>
          </a:p>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https://developer.ibm.com/callforcode/events</a:t>
            </a:r>
            <a:endParaRPr lang="en-IN" sz="1400" spc="-155"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701041"/>
            <a:ext cx="4786555" cy="3928109"/>
          </a:xfrm>
          <a:prstGeom prst="rect">
            <a:avLst/>
          </a:prstGeom>
        </p:spPr>
      </p:pic>
      <p:sp>
        <p:nvSpPr>
          <p:cNvPr id="5" name="Slide Number Placeholder 4">
            <a:extLst>
              <a:ext uri="{FF2B5EF4-FFF2-40B4-BE49-F238E27FC236}">
                <a16:creationId xmlns:a16="http://schemas.microsoft.com/office/drawing/2014/main" id="{9D86DBBA-D1AB-5348-9317-6F0863983FDD}"/>
              </a:ext>
            </a:extLst>
          </p:cNvPr>
          <p:cNvSpPr>
            <a:spLocks noGrp="1"/>
          </p:cNvSpPr>
          <p:nvPr>
            <p:ph type="sldNum" sz="quarter" idx="7"/>
          </p:nvPr>
        </p:nvSpPr>
        <p:spPr/>
        <p:txBody>
          <a:bodyPr/>
          <a:lstStyle/>
          <a:p>
            <a:fld id="{B6F15528-21DE-4FAA-801E-634DDDAF4B2B}" type="slidenum">
              <a:rPr lang="en-IN" smtClean="0"/>
              <a:t>31</a:t>
            </a:fld>
            <a:endParaRPr lang="en-IN" dirty="0"/>
          </a:p>
        </p:txBody>
      </p:sp>
    </p:spTree>
    <p:extLst>
      <p:ext uri="{BB962C8B-B14F-4D97-AF65-F5344CB8AC3E}">
        <p14:creationId xmlns:p14="http://schemas.microsoft.com/office/powerpoint/2010/main" val="353957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5</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Join the Global Slack Community - </a:t>
            </a:r>
            <a:r>
              <a:rPr lang="en-IN" sz="1400" spc="-155" dirty="0">
                <a:latin typeface="Verdana" panose="020B0604030504040204" pitchFamily="34" charset="0"/>
                <a:ea typeface="Verdana" panose="020B0604030504040204" pitchFamily="34" charset="0"/>
                <a:cs typeface="Verdana" panose="020B0604030504040204" pitchFamily="34" charset="0"/>
                <a:hlinkClick r:id="rId2"/>
              </a:rPr>
              <a:t>https://callforcode.typeform.com/to/Ow3xQr/</a:t>
            </a: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You will be presented with a Typeform. Fill in all the fields.</a:t>
            </a:r>
          </a:p>
          <a:p>
            <a:pPr marL="381000" indent="-228600">
              <a:lnSpc>
                <a:spcPct val="90000"/>
              </a:lnSpc>
              <a:spcBef>
                <a:spcPts val="100"/>
              </a:spcBef>
              <a:buFont typeface="Arial" panose="020B0604020202020204" pitchFamily="34" charset="0"/>
              <a:buChar char="•"/>
            </a:pPr>
            <a:endParaRPr lang="en-IN"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You will get an invite from Daniel Krook chubbychellamchinni99@gmail.com to join </a:t>
            </a:r>
            <a:r>
              <a:rPr lang="en-IN" sz="1400" spc="-155" dirty="0">
                <a:latin typeface="Verdana" panose="020B0604030504040204" pitchFamily="34" charset="0"/>
                <a:ea typeface="Verdana" panose="020B0604030504040204" pitchFamily="34" charset="0"/>
                <a:cs typeface="Verdana" panose="020B0604030504040204" pitchFamily="34" charset="0"/>
                <a:hlinkClick r:id="rId3"/>
              </a:rPr>
              <a:t>https://callforcode.slack.com/</a:t>
            </a:r>
            <a:endParaRPr lang="en-IN" sz="1400" spc="-155"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39956" y="701041"/>
            <a:ext cx="4786555" cy="3851909"/>
          </a:xfrm>
          <a:prstGeom prst="rect">
            <a:avLst/>
          </a:prstGeom>
        </p:spPr>
      </p:pic>
      <p:sp>
        <p:nvSpPr>
          <p:cNvPr id="5" name="Slide Number Placeholder 4">
            <a:extLst>
              <a:ext uri="{FF2B5EF4-FFF2-40B4-BE49-F238E27FC236}">
                <a16:creationId xmlns:a16="http://schemas.microsoft.com/office/drawing/2014/main" id="{F06E4290-7FE6-D94F-BFBB-E2A2E6BE91D9}"/>
              </a:ext>
            </a:extLst>
          </p:cNvPr>
          <p:cNvSpPr>
            <a:spLocks noGrp="1"/>
          </p:cNvSpPr>
          <p:nvPr>
            <p:ph type="sldNum" sz="quarter" idx="7"/>
          </p:nvPr>
        </p:nvSpPr>
        <p:spPr/>
        <p:txBody>
          <a:bodyPr/>
          <a:lstStyle/>
          <a:p>
            <a:fld id="{B6F15528-21DE-4FAA-801E-634DDDAF4B2B}" type="slidenum">
              <a:rPr lang="en-IN" smtClean="0"/>
              <a:t>32</a:t>
            </a:fld>
            <a:endParaRPr lang="en-IN" dirty="0"/>
          </a:p>
        </p:txBody>
      </p:sp>
    </p:spTree>
    <p:extLst>
      <p:ext uri="{BB962C8B-B14F-4D97-AF65-F5344CB8AC3E}">
        <p14:creationId xmlns:p14="http://schemas.microsoft.com/office/powerpoint/2010/main" val="3140932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6</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2648698"/>
          </a:xfrm>
          <a:prstGeom prst="rect">
            <a:avLst/>
          </a:prstGeom>
        </p:spPr>
        <p:txBody>
          <a:bodyPr vert="horz" lIns="91440" tIns="45720" rIns="91440" bIns="45720" rtlCol="0">
            <a:normAutofit/>
          </a:bodyPr>
          <a:lstStyle/>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Submission details or checklist can be found here –</a:t>
            </a:r>
          </a:p>
          <a:p>
            <a:pPr marL="152400">
              <a:lnSpc>
                <a:spcPct val="90000"/>
              </a:lnSpc>
              <a:spcBef>
                <a:spcPts val="100"/>
              </a:spcBef>
            </a:pPr>
            <a:r>
              <a:rPr lang="en-US" sz="1400" spc="-155" dirty="0">
                <a:latin typeface="Verdana" panose="020B0604030504040204" pitchFamily="34" charset="0"/>
                <a:ea typeface="Verdana" panose="020B0604030504040204" pitchFamily="34" charset="0"/>
                <a:cs typeface="Verdana" panose="020B0604030504040204" pitchFamily="34" charset="0"/>
              </a:rPr>
              <a:t>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https://callforcode.org/submit/#submission-details</a:t>
            </a:r>
            <a:endParaRPr lang="en-IN" sz="14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9956" y="701042"/>
            <a:ext cx="4786555" cy="4111242"/>
          </a:xfrm>
          <a:prstGeom prst="rect">
            <a:avLst/>
          </a:prstGeom>
        </p:spPr>
      </p:pic>
      <p:sp>
        <p:nvSpPr>
          <p:cNvPr id="5" name="Slide Number Placeholder 4">
            <a:extLst>
              <a:ext uri="{FF2B5EF4-FFF2-40B4-BE49-F238E27FC236}">
                <a16:creationId xmlns:a16="http://schemas.microsoft.com/office/drawing/2014/main" id="{F4B4BA02-62E1-724C-872F-346311536E68}"/>
              </a:ext>
            </a:extLst>
          </p:cNvPr>
          <p:cNvSpPr>
            <a:spLocks noGrp="1"/>
          </p:cNvSpPr>
          <p:nvPr>
            <p:ph type="sldNum" sz="quarter" idx="7"/>
          </p:nvPr>
        </p:nvSpPr>
        <p:spPr/>
        <p:txBody>
          <a:bodyPr/>
          <a:lstStyle/>
          <a:p>
            <a:fld id="{B6F15528-21DE-4FAA-801E-634DDDAF4B2B}" type="slidenum">
              <a:rPr lang="en-IN" smtClean="0"/>
              <a:t>33</a:t>
            </a:fld>
            <a:endParaRPr lang="en-IN" dirty="0"/>
          </a:p>
        </p:txBody>
      </p:sp>
    </p:spTree>
    <p:extLst>
      <p:ext uri="{BB962C8B-B14F-4D97-AF65-F5344CB8AC3E}">
        <p14:creationId xmlns:p14="http://schemas.microsoft.com/office/powerpoint/2010/main" val="531789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28650" y="209550"/>
            <a:ext cx="3511306" cy="491491"/>
          </a:xfrm>
          <a:prstGeom prst="rect">
            <a:avLst/>
          </a:prstGeom>
        </p:spPr>
        <p:txBody>
          <a:bodyPr vert="horz" lIns="91440" tIns="45720" rIns="91440" bIns="45720" rtlCol="0" anchor="b">
            <a:normAutofit fontScale="90000"/>
          </a:bodyPr>
          <a:lstStyle/>
          <a:p>
            <a:pPr marL="12700" algn="l" rtl="0">
              <a:lnSpc>
                <a:spcPct val="90000"/>
              </a:lnSpc>
              <a:spcBef>
                <a:spcPct val="0"/>
              </a:spcBef>
            </a:pPr>
            <a:r>
              <a:rPr lang="en-US" sz="3000" kern="1200" spc="-200" dirty="0">
                <a:solidFill>
                  <a:schemeClr val="tx1"/>
                </a:solidFill>
                <a:latin typeface="+mj-lt"/>
                <a:ea typeface="+mj-ea"/>
                <a:cs typeface="+mj-cs"/>
              </a:rPr>
              <a:t>Step 7</a:t>
            </a:r>
            <a:endParaRPr lang="en-US" sz="3000" kern="1200" spc="-420" dirty="0">
              <a:solidFill>
                <a:schemeClr val="tx1"/>
              </a:solidFill>
              <a:latin typeface="+mj-lt"/>
              <a:ea typeface="+mj-ea"/>
              <a:cs typeface="+mj-cs"/>
            </a:endParaRPr>
          </a:p>
        </p:txBody>
      </p:sp>
      <p:sp>
        <p:nvSpPr>
          <p:cNvPr id="4" name="object 4"/>
          <p:cNvSpPr txBox="1"/>
          <p:nvPr/>
        </p:nvSpPr>
        <p:spPr>
          <a:xfrm>
            <a:off x="152400" y="1123950"/>
            <a:ext cx="3733800" cy="3276600"/>
          </a:xfrm>
          <a:prstGeom prst="rect">
            <a:avLst/>
          </a:prstGeom>
        </p:spPr>
        <p:txBody>
          <a:bodyPr vert="horz" lIns="91440" tIns="45720" rIns="91440" bIns="45720" rtlCol="0">
            <a:normAutofit/>
          </a:bodyPr>
          <a:lstStyle/>
          <a:p>
            <a:pPr marL="381000" indent="-228600">
              <a:lnSpc>
                <a:spcPct val="90000"/>
              </a:lnSpc>
              <a:spcBef>
                <a:spcPts val="100"/>
              </a:spcBef>
              <a:buFont typeface="Arial" panose="020B0604020202020204" pitchFamily="34" charset="0"/>
              <a:buChar char="•"/>
            </a:pPr>
            <a:r>
              <a:rPr lang="en-IN" sz="1400" spc="-155" dirty="0">
                <a:latin typeface="Verdana" panose="020B0604030504040204" pitchFamily="34" charset="0"/>
                <a:ea typeface="Verdana" panose="020B0604030504040204" pitchFamily="34" charset="0"/>
                <a:cs typeface="Verdana" panose="020B0604030504040204" pitchFamily="34" charset="0"/>
              </a:rPr>
              <a:t>Once your solution is ready for submission, click here to submit - </a:t>
            </a:r>
            <a:r>
              <a:rPr lang="en-IN" sz="1400" dirty="0">
                <a:latin typeface="Verdana" panose="020B0604030504040204" pitchFamily="34" charset="0"/>
                <a:ea typeface="Verdana" panose="020B0604030504040204" pitchFamily="34" charset="0"/>
                <a:cs typeface="Verdana" panose="020B0604030504040204" pitchFamily="34" charset="0"/>
                <a:hlinkClick r:id="rId2"/>
              </a:rPr>
              <a:t>https://callforcode.org/submit/</a:t>
            </a: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All the participants in a team must accept the Participation Agreement - </a:t>
            </a:r>
            <a:r>
              <a:rPr lang="en-US" sz="1400" spc="-155" dirty="0">
                <a:latin typeface="Verdana" panose="020B0604030504040204" pitchFamily="34" charset="0"/>
                <a:ea typeface="Verdana" panose="020B0604030504040204" pitchFamily="34" charset="0"/>
                <a:cs typeface="Verdana" panose="020B0604030504040204" pitchFamily="34" charset="0"/>
                <a:hlinkClick r:id="rId3"/>
              </a:rPr>
              <a:t>https://callforcode.typeform.com/to/GvjiTN</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US" sz="1400" spc="-155" dirty="0">
                <a:latin typeface="Verdana" panose="020B0604030504040204" pitchFamily="34" charset="0"/>
                <a:ea typeface="Verdana" panose="020B0604030504040204" pitchFamily="34" charset="0"/>
                <a:cs typeface="Verdana" panose="020B0604030504040204" pitchFamily="34" charset="0"/>
              </a:rPr>
              <a:t>Only one participant (for e.g., Team Lead , decide among yourselves, who will be that) in the team can submit your solution - </a:t>
            </a:r>
            <a:r>
              <a:rPr lang="en-US" sz="1400" spc="-155" dirty="0">
                <a:latin typeface="Verdana" panose="020B0604030504040204" pitchFamily="34" charset="0"/>
                <a:ea typeface="Verdana" panose="020B0604030504040204" pitchFamily="34" charset="0"/>
                <a:cs typeface="Verdana" panose="020B0604030504040204" pitchFamily="34" charset="0"/>
                <a:hlinkClick r:id="rId4"/>
              </a:rPr>
              <a:t>https://callforcode.typeform.com/to/k6UzaA</a:t>
            </a:r>
            <a:endParaRPr lang="en-US" sz="1400" spc="-155"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endParaRPr lang="en-IN" sz="1400" dirty="0">
              <a:latin typeface="Verdana" panose="020B0604030504040204" pitchFamily="34" charset="0"/>
              <a:ea typeface="Verdana" panose="020B0604030504040204" pitchFamily="34" charset="0"/>
              <a:cs typeface="Verdana" panose="020B0604030504040204" pitchFamily="34" charset="0"/>
            </a:endParaRPr>
          </a:p>
          <a:p>
            <a:pPr marL="381000" indent="-228600">
              <a:lnSpc>
                <a:spcPct val="90000"/>
              </a:lnSpc>
              <a:spcBef>
                <a:spcPts val="100"/>
              </a:spcBef>
              <a:buFont typeface="Arial" panose="020B0604020202020204" pitchFamily="34" charset="0"/>
              <a:buChar char="•"/>
            </a:pPr>
            <a:r>
              <a:rPr lang="en-IN" sz="1400" dirty="0">
                <a:latin typeface="Verdana" panose="020B0604030504040204" pitchFamily="34" charset="0"/>
                <a:ea typeface="Verdana" panose="020B0604030504040204" pitchFamily="34" charset="0"/>
                <a:cs typeface="Verdana" panose="020B0604030504040204" pitchFamily="34" charset="0"/>
              </a:rPr>
              <a:t>Complete FAQ - </a:t>
            </a:r>
            <a:r>
              <a:rPr lang="en-IN" sz="1400" dirty="0">
                <a:latin typeface="Verdana" panose="020B0604030504040204" pitchFamily="34" charset="0"/>
                <a:ea typeface="Verdana" panose="020B0604030504040204" pitchFamily="34" charset="0"/>
                <a:cs typeface="Verdana" panose="020B0604030504040204" pitchFamily="34" charset="0"/>
                <a:hlinkClick r:id="rId5"/>
              </a:rPr>
              <a:t>https://callforcode.org/faq/</a:t>
            </a:r>
            <a:endParaRPr lang="en-IN" sz="14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42C6F121-0CB9-574A-ADBF-61E956C7FD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39956" y="666750"/>
            <a:ext cx="4786555" cy="4038600"/>
          </a:xfrm>
          <a:prstGeom prst="rect">
            <a:avLst/>
          </a:prstGeom>
        </p:spPr>
      </p:pic>
      <p:sp>
        <p:nvSpPr>
          <p:cNvPr id="5" name="Slide Number Placeholder 4">
            <a:extLst>
              <a:ext uri="{FF2B5EF4-FFF2-40B4-BE49-F238E27FC236}">
                <a16:creationId xmlns:a16="http://schemas.microsoft.com/office/drawing/2014/main" id="{5CC6E142-CF79-8F46-8D96-95B2700D28FF}"/>
              </a:ext>
            </a:extLst>
          </p:cNvPr>
          <p:cNvSpPr>
            <a:spLocks noGrp="1"/>
          </p:cNvSpPr>
          <p:nvPr>
            <p:ph type="sldNum" sz="quarter" idx="7"/>
          </p:nvPr>
        </p:nvSpPr>
        <p:spPr/>
        <p:txBody>
          <a:bodyPr/>
          <a:lstStyle/>
          <a:p>
            <a:fld id="{B6F15528-21DE-4FAA-801E-634DDDAF4B2B}" type="slidenum">
              <a:rPr lang="en-IN" smtClean="0"/>
              <a:t>34</a:t>
            </a:fld>
            <a:endParaRPr lang="en-IN" dirty="0"/>
          </a:p>
        </p:txBody>
      </p:sp>
    </p:spTree>
    <p:extLst>
      <p:ext uri="{BB962C8B-B14F-4D97-AF65-F5344CB8AC3E}">
        <p14:creationId xmlns:p14="http://schemas.microsoft.com/office/powerpoint/2010/main" val="3306569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a:xfrm>
            <a:off x="0" y="0"/>
            <a:ext cx="8778172" cy="1066574"/>
          </a:xfrm>
        </p:spPr>
        <p:txBody>
          <a:bodyPr/>
          <a:lstStyle/>
          <a:p>
            <a:r>
              <a:rPr lang="en-US" sz="4400" b="1" dirty="0"/>
              <a:t>CFC in one deck</a:t>
            </a:r>
            <a:endParaRPr lang="en-US" sz="3200" dirty="0">
              <a:latin typeface="IBM Plex Mono" panose="020B0509050203000203" pitchFamily="49" charset="77"/>
              <a:cs typeface="IBM Plex Arabic" panose="020B0503050203000203" pitchFamily="34" charset="-78"/>
            </a:endParaRPr>
          </a:p>
        </p:txBody>
      </p:sp>
      <p:sp>
        <p:nvSpPr>
          <p:cNvPr id="3" name="Slide Number Placeholder 2">
            <a:extLst>
              <a:ext uri="{FF2B5EF4-FFF2-40B4-BE49-F238E27FC236}">
                <a16:creationId xmlns:a16="http://schemas.microsoft.com/office/drawing/2014/main" id="{4F1AC7C9-1833-BB4F-A541-B9FFCCCBF8A6}"/>
              </a:ext>
            </a:extLst>
          </p:cNvPr>
          <p:cNvSpPr>
            <a:spLocks noGrp="1"/>
          </p:cNvSpPr>
          <p:nvPr>
            <p:ph type="sldNum" sz="quarter" idx="11"/>
          </p:nvPr>
        </p:nvSpPr>
        <p:spPr/>
        <p:txBody>
          <a:bodyPr/>
          <a:lstStyle/>
          <a:p>
            <a:fld id="{59395FB3-9C97-154F-86B2-7E381B951268}" type="slidenum">
              <a:rPr lang="en-US" smtClean="0"/>
              <a:pPr/>
              <a:t>35</a:t>
            </a:fld>
            <a:endParaRPr lang="en-US" dirty="0"/>
          </a:p>
        </p:txBody>
      </p:sp>
    </p:spTree>
    <p:extLst>
      <p:ext uri="{BB962C8B-B14F-4D97-AF65-F5344CB8AC3E}">
        <p14:creationId xmlns:p14="http://schemas.microsoft.com/office/powerpoint/2010/main" val="3519214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2B9205-EB99-A545-8850-2A63EDD66FD0}"/>
              </a:ext>
            </a:extLst>
          </p:cNvPr>
          <p:cNvSpPr>
            <a:spLocks noGrp="1"/>
          </p:cNvSpPr>
          <p:nvPr>
            <p:ph type="sldNum" sz="quarter" idx="11"/>
          </p:nvPr>
        </p:nvSpPr>
        <p:spPr/>
        <p:txBody>
          <a:bodyPr/>
          <a:lstStyle/>
          <a:p>
            <a:fld id="{59395FB3-9C97-154F-86B2-7E381B951268}" type="slidenum">
              <a:rPr lang="en-US" smtClean="0"/>
              <a:pPr/>
              <a:t>36</a:t>
            </a:fld>
            <a:endParaRPr lang="en-US" dirty="0"/>
          </a:p>
        </p:txBody>
      </p:sp>
      <p:pic>
        <p:nvPicPr>
          <p:cNvPr id="4" name="Picture 3" descr="A close up of a logo&#10;&#10;Description automatically generated">
            <a:extLst>
              <a:ext uri="{FF2B5EF4-FFF2-40B4-BE49-F238E27FC236}">
                <a16:creationId xmlns:a16="http://schemas.microsoft.com/office/drawing/2014/main" id="{1FF9B38D-5753-7941-A8F7-9B3E306EBA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187" y="105648"/>
            <a:ext cx="1278610" cy="952298"/>
          </a:xfrm>
          <a:prstGeom prst="rect">
            <a:avLst/>
          </a:prstGeom>
        </p:spPr>
      </p:pic>
      <p:sp>
        <p:nvSpPr>
          <p:cNvPr id="5" name="TextBox 4">
            <a:extLst>
              <a:ext uri="{FF2B5EF4-FFF2-40B4-BE49-F238E27FC236}">
                <a16:creationId xmlns:a16="http://schemas.microsoft.com/office/drawing/2014/main" id="{6158FE19-F0C7-4745-B009-A9E7DE414C36}"/>
              </a:ext>
            </a:extLst>
          </p:cNvPr>
          <p:cNvSpPr txBox="1"/>
          <p:nvPr/>
        </p:nvSpPr>
        <p:spPr>
          <a:xfrm>
            <a:off x="4120143" y="12527"/>
            <a:ext cx="5023857" cy="3528669"/>
          </a:xfrm>
          <a:prstGeom prst="rect">
            <a:avLst/>
          </a:prstGeom>
          <a:solidFill>
            <a:schemeClr val="tx2">
              <a:lumMod val="20000"/>
              <a:lumOff val="80000"/>
            </a:schemeClr>
          </a:solidFill>
        </p:spPr>
        <p:txBody>
          <a:bodyPr wrap="square" rtlCol="0" anchor="t">
            <a:noAutofit/>
          </a:bodyPr>
          <a:lstStyle/>
          <a:p>
            <a:pPr defTabSz="685966">
              <a:buClr>
                <a:srgbClr val="000000"/>
              </a:buClr>
            </a:pPr>
            <a:r>
              <a:rPr lang="en-US" sz="1400" b="1" i="1" kern="0" dirty="0">
                <a:latin typeface="IBM Plex Sans" panose="020B0503050203000203" pitchFamily="34" charset="0"/>
              </a:rPr>
              <a:t>Build solutions that fight back.</a:t>
            </a:r>
          </a:p>
          <a:p>
            <a:pPr defTabSz="685966">
              <a:lnSpc>
                <a:spcPct val="100000"/>
              </a:lnSpc>
              <a:buClr>
                <a:srgbClr val="000000"/>
              </a:buClr>
            </a:pPr>
            <a:endParaRPr lang="en-US" sz="1000" kern="0" dirty="0"/>
          </a:p>
          <a:p>
            <a:pPr defTabSz="685966">
              <a:lnSpc>
                <a:spcPct val="100000"/>
              </a:lnSpc>
              <a:buClr>
                <a:srgbClr val="000000"/>
              </a:buClr>
            </a:pPr>
            <a:r>
              <a:rPr lang="en-US" sz="1000" kern="0" dirty="0"/>
              <a:t>Join a </a:t>
            </a:r>
            <a:r>
              <a:rPr lang="en-US" sz="1000" b="1" kern="0" dirty="0"/>
              <a:t>movement</a:t>
            </a:r>
            <a:r>
              <a:rPr lang="en-US" sz="1000" kern="0" dirty="0"/>
              <a:t> of:</a:t>
            </a:r>
          </a:p>
          <a:p>
            <a:pPr marL="628650" lvl="2" indent="-285750" defTabSz="685966">
              <a:lnSpc>
                <a:spcPct val="100000"/>
              </a:lnSpc>
              <a:buClr>
                <a:srgbClr val="000000"/>
              </a:buClr>
              <a:buFont typeface="Arial" panose="020B0604020202020204" pitchFamily="34" charset="0"/>
              <a:buChar char="•"/>
            </a:pPr>
            <a:r>
              <a:rPr lang="en-US" sz="1000" b="1" kern="0" dirty="0"/>
              <a:t>210,000 </a:t>
            </a:r>
            <a:r>
              <a:rPr lang="en-US" sz="1000" kern="0" dirty="0"/>
              <a:t>developers, data scientists &amp; problem solvers</a:t>
            </a:r>
          </a:p>
          <a:p>
            <a:pPr marL="628650" lvl="2" indent="-285750" defTabSz="685966">
              <a:lnSpc>
                <a:spcPct val="100000"/>
              </a:lnSpc>
              <a:buClr>
                <a:srgbClr val="000000"/>
              </a:buClr>
              <a:buFont typeface="Arial" panose="020B0604020202020204" pitchFamily="34" charset="0"/>
              <a:buChar char="•"/>
            </a:pPr>
            <a:r>
              <a:rPr lang="en-US" sz="1000" b="1" kern="0" dirty="0"/>
              <a:t>165+</a:t>
            </a:r>
            <a:r>
              <a:rPr lang="en-US" sz="1000" kern="0" dirty="0"/>
              <a:t> nations</a:t>
            </a:r>
          </a:p>
          <a:p>
            <a:pPr marL="628650" lvl="2" indent="-285750" defTabSz="685966">
              <a:lnSpc>
                <a:spcPct val="100000"/>
              </a:lnSpc>
              <a:buClr>
                <a:srgbClr val="000000"/>
              </a:buClr>
              <a:buFont typeface="Arial" panose="020B0604020202020204" pitchFamily="34" charset="0"/>
              <a:buChar char="•"/>
            </a:pPr>
            <a:r>
              <a:rPr lang="en-US" sz="1000" b="1" kern="0" dirty="0"/>
              <a:t>8,000+ </a:t>
            </a:r>
            <a:r>
              <a:rPr lang="en-US" sz="1000" kern="0" dirty="0"/>
              <a:t>applications built in the prior 2 years</a:t>
            </a:r>
          </a:p>
          <a:p>
            <a:pPr marL="628650" lvl="2" indent="-285750" defTabSz="685966">
              <a:lnSpc>
                <a:spcPct val="100000"/>
              </a:lnSpc>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seize &amp; reduce the impacts of the COVID-19 pandemic by addressing</a:t>
            </a:r>
            <a:r>
              <a:rPr lang="en-US" sz="1000" kern="0" dirty="0"/>
              <a:t>:</a:t>
            </a:r>
          </a:p>
          <a:p>
            <a:pPr marL="628650" lvl="1" indent="-285750" defTabSz="685966">
              <a:buClr>
                <a:srgbClr val="000000"/>
              </a:buClr>
              <a:buFont typeface="Arial" panose="020B0604020202020204" pitchFamily="34" charset="0"/>
              <a:buChar char="•"/>
            </a:pPr>
            <a:r>
              <a:rPr lang="en-US" sz="1000" b="1" kern="0" dirty="0"/>
              <a:t>Crisis Communication</a:t>
            </a:r>
          </a:p>
          <a:p>
            <a:pPr marL="628650" lvl="1" indent="-285750" defTabSz="685966">
              <a:buClr>
                <a:srgbClr val="000000"/>
              </a:buClr>
              <a:buFont typeface="Arial" panose="020B0604020202020204" pitchFamily="34" charset="0"/>
              <a:buChar char="•"/>
            </a:pPr>
            <a:r>
              <a:rPr lang="en-US" sz="1000" b="1" kern="0" dirty="0"/>
              <a:t>Remote Education</a:t>
            </a:r>
          </a:p>
          <a:p>
            <a:pPr marL="628650" lvl="1" indent="-285750" defTabSz="685966">
              <a:buClr>
                <a:srgbClr val="000000"/>
              </a:buClr>
              <a:buFont typeface="Arial" panose="020B0604020202020204" pitchFamily="34" charset="0"/>
              <a:buChar char="•"/>
            </a:pPr>
            <a:r>
              <a:rPr lang="en-US" sz="1000" b="1" kern="0" dirty="0"/>
              <a:t>Community Cooperation</a:t>
            </a:r>
          </a:p>
          <a:p>
            <a:pPr marL="628650" lvl="1" indent="-285750" defTabSz="685966">
              <a:buClr>
                <a:srgbClr val="000000"/>
              </a:buClr>
              <a:buFont typeface="Arial" panose="020B0604020202020204" pitchFamily="34" charset="0"/>
              <a:buChar char="•"/>
            </a:pPr>
            <a:endParaRPr lang="en-US" sz="1000" kern="0" dirty="0"/>
          </a:p>
          <a:p>
            <a:pPr defTabSz="685966">
              <a:lnSpc>
                <a:spcPct val="100000"/>
              </a:lnSpc>
              <a:buClr>
                <a:srgbClr val="000000"/>
              </a:buClr>
            </a:pPr>
            <a:r>
              <a:rPr lang="en-US" sz="1000" kern="0" dirty="0">
                <a:solidFill>
                  <a:srgbClr val="000000"/>
                </a:solidFill>
              </a:rPr>
              <a:t>Help halt &amp; reverse climate change by </a:t>
            </a:r>
            <a:r>
              <a:rPr lang="en-US" sz="1000" kern="0" dirty="0"/>
              <a:t>addressing:</a:t>
            </a:r>
          </a:p>
          <a:p>
            <a:pPr marL="628650" lvl="1" indent="-285750" defTabSz="685966">
              <a:buClr>
                <a:srgbClr val="000000"/>
              </a:buClr>
              <a:buFont typeface="Arial" panose="020B0604020202020204" pitchFamily="34" charset="0"/>
              <a:buChar char="•"/>
            </a:pPr>
            <a:r>
              <a:rPr lang="en-US" sz="1000" b="1" kern="0" dirty="0"/>
              <a:t>Water sustainability</a:t>
            </a:r>
          </a:p>
          <a:p>
            <a:pPr marL="628650" lvl="1" indent="-285750" defTabSz="685966">
              <a:buClr>
                <a:srgbClr val="000000"/>
              </a:buClr>
              <a:buFont typeface="Arial" panose="020B0604020202020204" pitchFamily="34" charset="0"/>
              <a:buChar char="•"/>
            </a:pPr>
            <a:r>
              <a:rPr lang="en-US" sz="1000" b="1" kern="0" dirty="0"/>
              <a:t>Energy sustainability</a:t>
            </a:r>
          </a:p>
          <a:p>
            <a:pPr marL="628741" lvl="1" indent="-285750" defTabSz="685966">
              <a:buClr>
                <a:srgbClr val="000000"/>
              </a:buClr>
              <a:buFont typeface="Arial" panose="020B0604020202020204" pitchFamily="34" charset="0"/>
              <a:buChar char="•"/>
            </a:pPr>
            <a:r>
              <a:rPr lang="en-US" sz="1000" b="1" kern="0" dirty="0"/>
              <a:t>Disaster resiliency</a:t>
            </a:r>
          </a:p>
          <a:p>
            <a:pPr marL="628741" lvl="1" indent="-285750" defTabSz="685966">
              <a:buClr>
                <a:srgbClr val="000000"/>
              </a:buClr>
              <a:buFont typeface="Arial" panose="020B0604020202020204" pitchFamily="34" charset="0"/>
              <a:buChar char="•"/>
            </a:pPr>
            <a:endParaRPr lang="en-US" sz="1000" b="1" kern="0" dirty="0"/>
          </a:p>
          <a:p>
            <a:pPr defTabSz="685966">
              <a:lnSpc>
                <a:spcPct val="100000"/>
              </a:lnSpc>
              <a:buClr>
                <a:srgbClr val="000000"/>
              </a:buClr>
            </a:pPr>
            <a:r>
              <a:rPr lang="en-US" sz="1000" kern="0" dirty="0">
                <a:solidFill>
                  <a:srgbClr val="000000"/>
                </a:solidFill>
              </a:rPr>
              <a:t>Have the chance to be </a:t>
            </a:r>
            <a:r>
              <a:rPr lang="en-US" sz="1000" b="1" kern="0" dirty="0">
                <a:solidFill>
                  <a:srgbClr val="000000"/>
                </a:solidFill>
              </a:rPr>
              <a:t>awarded: </a:t>
            </a:r>
          </a:p>
          <a:p>
            <a:pPr marL="800100" lvl="2" indent="-285750" defTabSz="685966">
              <a:lnSpc>
                <a:spcPct val="100000"/>
              </a:lnSpc>
              <a:buClr>
                <a:srgbClr val="000000"/>
              </a:buClr>
              <a:buFont typeface="Arial" panose="020B0604020202020204" pitchFamily="34" charset="0"/>
              <a:buChar char="•"/>
            </a:pPr>
            <a:r>
              <a:rPr lang="en-US" sz="1000" b="1" kern="0" dirty="0">
                <a:solidFill>
                  <a:srgbClr val="000000"/>
                </a:solidFill>
              </a:rPr>
              <a:t>$200,000 </a:t>
            </a:r>
            <a:r>
              <a:rPr lang="en-US" sz="1000" kern="0" dirty="0">
                <a:solidFill>
                  <a:srgbClr val="000000"/>
                </a:solidFill>
              </a:rPr>
              <a:t>USD</a:t>
            </a: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Open Source support from </a:t>
            </a:r>
            <a:r>
              <a:rPr lang="en-US" sz="1000" b="1" dirty="0">
                <a:solidFill>
                  <a:srgbClr val="000000"/>
                </a:solidFill>
                <a:ea typeface="Helvetica Neue"/>
                <a:cs typeface="Helvetica Neue"/>
                <a:sym typeface="Helvetica Neue"/>
              </a:rPr>
              <a:t>The Linux Foundation</a:t>
            </a:r>
            <a:endParaRPr lang="en-US" sz="1000" b="1" kern="0" dirty="0">
              <a:solidFill>
                <a:srgbClr val="000000"/>
              </a:solidFill>
            </a:endParaRPr>
          </a:p>
          <a:p>
            <a:pPr marL="800100" lvl="2" indent="-285750" defTabSz="685966">
              <a:lnSpc>
                <a:spcPct val="100000"/>
              </a:lnSpc>
              <a:buClr>
                <a:srgbClr val="000000"/>
              </a:buClr>
              <a:buFont typeface="Arial" panose="020B0604020202020204" pitchFamily="34" charset="0"/>
              <a:buChar char="•"/>
            </a:pPr>
            <a:r>
              <a:rPr lang="en-US" sz="1000" dirty="0">
                <a:solidFill>
                  <a:srgbClr val="000000"/>
                </a:solidFill>
                <a:ea typeface="Helvetica Neue"/>
                <a:cs typeface="Helvetica Neue"/>
                <a:sym typeface="Helvetica Neue"/>
              </a:rPr>
              <a:t>Meetings with </a:t>
            </a:r>
            <a:r>
              <a:rPr lang="en-US" sz="1000" b="1" dirty="0">
                <a:solidFill>
                  <a:srgbClr val="000000"/>
                </a:solidFill>
                <a:ea typeface="Helvetica Neue"/>
                <a:cs typeface="Helvetica Neue"/>
                <a:sym typeface="Helvetica Neue"/>
              </a:rPr>
              <a:t>mentors</a:t>
            </a:r>
            <a:r>
              <a:rPr lang="en-US" sz="1000" dirty="0">
                <a:solidFill>
                  <a:srgbClr val="000000"/>
                </a:solidFill>
                <a:ea typeface="Helvetica Neue"/>
                <a:cs typeface="Helvetica Neue"/>
                <a:sym typeface="Helvetica Neue"/>
              </a:rPr>
              <a:t> &amp; potential </a:t>
            </a:r>
            <a:r>
              <a:rPr lang="en-US" sz="1000" b="1" dirty="0">
                <a:solidFill>
                  <a:srgbClr val="000000"/>
                </a:solidFill>
                <a:ea typeface="Helvetica Neue"/>
                <a:cs typeface="Helvetica Neue"/>
                <a:sym typeface="Helvetica Neue"/>
              </a:rPr>
              <a:t>investors</a:t>
            </a:r>
          </a:p>
          <a:p>
            <a:pPr marL="800100" lvl="2" indent="-285750" defTabSz="685966">
              <a:lnSpc>
                <a:spcPct val="100000"/>
              </a:lnSpc>
              <a:buClr>
                <a:srgbClr val="000000"/>
              </a:buClr>
              <a:buFont typeface="Arial" panose="020B0604020202020204" pitchFamily="34" charset="0"/>
              <a:buChar char="•"/>
            </a:pPr>
            <a:r>
              <a:rPr lang="en-US" sz="1000" b="1" dirty="0">
                <a:solidFill>
                  <a:srgbClr val="000000"/>
                </a:solidFill>
                <a:ea typeface="Helvetica Neue"/>
                <a:cs typeface="Helvetica Neue"/>
                <a:sym typeface="Helvetica Neue"/>
              </a:rPr>
              <a:t>Solution implementation </a:t>
            </a:r>
            <a:r>
              <a:rPr lang="en-US" sz="1000" dirty="0">
                <a:solidFill>
                  <a:srgbClr val="000000"/>
                </a:solidFill>
                <a:ea typeface="Helvetica Neue"/>
                <a:cs typeface="Helvetica Neue"/>
                <a:sym typeface="Helvetica Neue"/>
              </a:rPr>
              <a:t>support through </a:t>
            </a:r>
            <a:r>
              <a:rPr lang="en-US" sz="1000" b="1" dirty="0">
                <a:solidFill>
                  <a:srgbClr val="000000"/>
                </a:solidFill>
                <a:ea typeface="Helvetica Neue"/>
                <a:cs typeface="Helvetica Neue"/>
                <a:sym typeface="Helvetica Neue"/>
              </a:rPr>
              <a:t>Code and Response™</a:t>
            </a:r>
          </a:p>
          <a:p>
            <a:pPr marL="171358" lvl="1" defTabSz="685966">
              <a:buClr>
                <a:srgbClr val="000000"/>
              </a:buClr>
            </a:pPr>
            <a:endParaRPr lang="en-US" sz="800" b="1" kern="0" dirty="0">
              <a:solidFill>
                <a:srgbClr val="000000"/>
              </a:solidFill>
              <a:ea typeface="Helvetica Neue"/>
              <a:cs typeface="Helvetica Neue"/>
              <a:sym typeface="Helvetica Neue"/>
            </a:endParaRPr>
          </a:p>
          <a:p>
            <a:pPr marL="514350" lvl="2" defTabSz="685966">
              <a:lnSpc>
                <a:spcPct val="100000"/>
              </a:lnSpc>
              <a:buClr>
                <a:srgbClr val="000000"/>
              </a:buCl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a typeface="Helvetica Neue"/>
              <a:cs typeface="Helvetica Neue"/>
              <a:sym typeface="Helvetica Neue"/>
            </a:endParaRPr>
          </a:p>
          <a:p>
            <a:pPr marL="800100" lvl="2" indent="-285750" defTabSz="685966">
              <a:lnSpc>
                <a:spcPct val="100000"/>
              </a:lnSpc>
              <a:buClr>
                <a:srgbClr val="000000"/>
              </a:buClr>
              <a:buFont typeface="Arial" panose="020B0604020202020204" pitchFamily="34" charset="0"/>
              <a:buChar char="•"/>
            </a:pPr>
            <a:endParaRPr lang="en-US" sz="800" b="1" kern="0" dirty="0">
              <a:solidFill>
                <a:srgbClr val="000000"/>
              </a:solidFill>
            </a:endParaRPr>
          </a:p>
          <a:p>
            <a:pPr marL="628650" lvl="2" indent="-285750" defTabSz="685966">
              <a:lnSpc>
                <a:spcPct val="100000"/>
              </a:lnSpc>
              <a:buClr>
                <a:srgbClr val="000000"/>
              </a:buClr>
              <a:buFont typeface="Arial" panose="020B0604020202020204" pitchFamily="34" charset="0"/>
              <a:buChar char="•"/>
            </a:pPr>
            <a:endParaRPr lang="en-US" sz="800" kern="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6" name="Rectangle 5">
            <a:extLst>
              <a:ext uri="{FF2B5EF4-FFF2-40B4-BE49-F238E27FC236}">
                <a16:creationId xmlns:a16="http://schemas.microsoft.com/office/drawing/2014/main" id="{9B5017FE-7603-BC4C-97BF-EB906444162A}"/>
              </a:ext>
            </a:extLst>
          </p:cNvPr>
          <p:cNvSpPr/>
          <p:nvPr/>
        </p:nvSpPr>
        <p:spPr>
          <a:xfrm>
            <a:off x="132187" y="1090281"/>
            <a:ext cx="3993301" cy="2985433"/>
          </a:xfrm>
          <a:prstGeom prst="rect">
            <a:avLst/>
          </a:prstGeom>
        </p:spPr>
        <p:txBody>
          <a:bodyPr wrap="square" anchor="t">
            <a:spAutoFit/>
          </a:bodyPr>
          <a:lstStyle/>
          <a:p>
            <a:pPr>
              <a:defRPr/>
            </a:pPr>
            <a:r>
              <a:rPr lang="en-US" sz="1200" dirty="0"/>
              <a:t>Register for the challenge and start building</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Important links :</a:t>
            </a:r>
          </a:p>
          <a:p>
            <a:pPr>
              <a:defRPr/>
            </a:pPr>
            <a:endParaRPr lang="en-US" sz="1000" dirty="0">
              <a:latin typeface="IBM Plex Sans" panose="020B0503050203000203" pitchFamily="34" charset="77"/>
            </a:endParaRPr>
          </a:p>
          <a:p>
            <a:pPr>
              <a:defRPr/>
            </a:pPr>
            <a:r>
              <a:rPr lang="en-US" sz="1200" b="1" dirty="0">
                <a:latin typeface="IBM Plex Sans" panose="020B0503050203000203" pitchFamily="34" charset="77"/>
              </a:rPr>
              <a:t>Accept the challenge</a:t>
            </a:r>
            <a:r>
              <a:rPr lang="en-US" sz="1200" dirty="0">
                <a:latin typeface="IBM Plex Sans" panose="020B0503050203000203" pitchFamily="34" charset="77"/>
              </a:rPr>
              <a:t>: </a:t>
            </a:r>
            <a:r>
              <a:rPr lang="en-US" sz="1200" dirty="0">
                <a:latin typeface="IBM Plex Sans" panose="020B0503050203000203" pitchFamily="34" charset="77"/>
                <a:hlinkClick r:id="rId4"/>
              </a:rPr>
              <a:t>https://developer.ibm.com/callforcode/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Covid-19 Starter Kits/timelines</a:t>
            </a:r>
            <a:r>
              <a:rPr lang="en-US" sz="1200" dirty="0">
                <a:latin typeface="IBM Plex Sans" panose="020B0503050203000203" pitchFamily="34" charset="77"/>
              </a:rPr>
              <a:t> :</a:t>
            </a:r>
          </a:p>
          <a:p>
            <a:pPr>
              <a:defRPr/>
            </a:pPr>
            <a:r>
              <a:rPr lang="en-US" sz="1200" dirty="0">
                <a:latin typeface="IBM Plex Sans" panose="020B0503050203000203" pitchFamily="34" charset="77"/>
                <a:hlinkClick r:id="rId5"/>
              </a:rPr>
              <a:t>https://developer.ibm.com/callforcode/getstarted/covid-19/</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r>
              <a:rPr lang="en-US" sz="1200" b="1" dirty="0">
                <a:latin typeface="IBM Plex Sans" panose="020B0503050203000203" pitchFamily="34" charset="77"/>
              </a:rPr>
              <a:t>Climate Change Starter Kits/timelines </a:t>
            </a:r>
            <a:r>
              <a:rPr lang="en-US" sz="1200" dirty="0">
                <a:latin typeface="IBM Plex Sans" panose="020B0503050203000203" pitchFamily="34" charset="77"/>
              </a:rPr>
              <a:t>:</a:t>
            </a:r>
          </a:p>
          <a:p>
            <a:pPr>
              <a:defRPr/>
            </a:pPr>
            <a:r>
              <a:rPr lang="en-US" sz="1200" dirty="0">
                <a:latin typeface="IBM Plex Sans" panose="020B0503050203000203" pitchFamily="34" charset="77"/>
                <a:hlinkClick r:id="rId6"/>
              </a:rPr>
              <a:t>https://developer.ibm.com/callforcode/getstarted/climate-change/</a:t>
            </a:r>
            <a:endParaRPr lang="en-US" sz="1200" dirty="0">
              <a:latin typeface="IBM Plex Sans" panose="020B0503050203000203" pitchFamily="34" charset="77"/>
            </a:endParaRPr>
          </a:p>
          <a:p>
            <a:pPr>
              <a:defRPr/>
            </a:pPr>
            <a:endParaRPr lang="en-US" sz="1200" dirty="0">
              <a:latin typeface="IBM Plex Sans" panose="020B0503050203000203" pitchFamily="34" charset="77"/>
            </a:endParaRPr>
          </a:p>
          <a:p>
            <a:pPr>
              <a:defRPr/>
            </a:pPr>
            <a:br>
              <a:rPr lang="en-US" sz="1200" dirty="0">
                <a:latin typeface="IBM Plex Sans" panose="020B0503050203000203" pitchFamily="34" charset="77"/>
              </a:rPr>
            </a:br>
            <a:endParaRPr lang="en-US" sz="1200" dirty="0">
              <a:latin typeface="IBM Plex Sans" panose="020B0503050203000203" pitchFamily="34" charset="77"/>
            </a:endParaRPr>
          </a:p>
        </p:txBody>
      </p:sp>
      <p:pic>
        <p:nvPicPr>
          <p:cNvPr id="7" name="Picture 10" descr="A picture containing drawing&#10;&#10;Description generated with very high confidence">
            <a:extLst>
              <a:ext uri="{FF2B5EF4-FFF2-40B4-BE49-F238E27FC236}">
                <a16:creationId xmlns:a16="http://schemas.microsoft.com/office/drawing/2014/main" id="{99B12844-D6BB-AA41-A281-643A98998A86}"/>
              </a:ext>
            </a:extLst>
          </p:cNvPr>
          <p:cNvPicPr>
            <a:picLocks noChangeAspect="1"/>
          </p:cNvPicPr>
          <p:nvPr/>
        </p:nvPicPr>
        <p:blipFill>
          <a:blip r:embed="rId7"/>
          <a:stretch>
            <a:fillRect/>
          </a:stretch>
        </p:blipFill>
        <p:spPr>
          <a:xfrm>
            <a:off x="0" y="3691666"/>
            <a:ext cx="4120143" cy="519038"/>
          </a:xfrm>
          <a:prstGeom prst="rect">
            <a:avLst/>
          </a:prstGeom>
        </p:spPr>
      </p:pic>
      <p:pic>
        <p:nvPicPr>
          <p:cNvPr id="8" name="Picture 7" descr="A close up of a sign&#10;&#10;Description automatically generated">
            <a:extLst>
              <a:ext uri="{FF2B5EF4-FFF2-40B4-BE49-F238E27FC236}">
                <a16:creationId xmlns:a16="http://schemas.microsoft.com/office/drawing/2014/main" id="{1EA8BD3F-4FEB-664D-A366-353092BEB822}"/>
              </a:ext>
            </a:extLst>
          </p:cNvPr>
          <p:cNvPicPr>
            <a:picLocks noChangeAspect="1"/>
          </p:cNvPicPr>
          <p:nvPr/>
        </p:nvPicPr>
        <p:blipFill>
          <a:blip r:embed="rId8"/>
          <a:stretch>
            <a:fillRect/>
          </a:stretch>
        </p:blipFill>
        <p:spPr>
          <a:xfrm>
            <a:off x="0" y="4361174"/>
            <a:ext cx="4217113" cy="782326"/>
          </a:xfrm>
          <a:prstGeom prst="rect">
            <a:avLst/>
          </a:prstGeom>
        </p:spPr>
      </p:pic>
      <p:pic>
        <p:nvPicPr>
          <p:cNvPr id="9" name="Picture 4" descr="A screenshot of a cell phone&#10;&#10;Description generated with very high confidence">
            <a:extLst>
              <a:ext uri="{FF2B5EF4-FFF2-40B4-BE49-F238E27FC236}">
                <a16:creationId xmlns:a16="http://schemas.microsoft.com/office/drawing/2014/main" id="{10BA6C58-8B05-5A4A-B286-1FC2C3FB37F5}"/>
              </a:ext>
            </a:extLst>
          </p:cNvPr>
          <p:cNvPicPr>
            <a:picLocks noChangeAspect="1"/>
          </p:cNvPicPr>
          <p:nvPr/>
        </p:nvPicPr>
        <p:blipFill>
          <a:blip r:embed="rId9"/>
          <a:stretch>
            <a:fillRect/>
          </a:stretch>
        </p:blipFill>
        <p:spPr>
          <a:xfrm>
            <a:off x="4217113" y="3621346"/>
            <a:ext cx="4926888" cy="1465004"/>
          </a:xfrm>
          <a:prstGeom prst="rect">
            <a:avLst/>
          </a:prstGeom>
        </p:spPr>
      </p:pic>
    </p:spTree>
    <p:extLst>
      <p:ext uri="{BB962C8B-B14F-4D97-AF65-F5344CB8AC3E}">
        <p14:creationId xmlns:p14="http://schemas.microsoft.com/office/powerpoint/2010/main" val="261487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B505F-307E-7941-8A53-FDD336F069BB}"/>
              </a:ext>
            </a:extLst>
          </p:cNvPr>
          <p:cNvSpPr>
            <a:spLocks noGrp="1"/>
          </p:cNvSpPr>
          <p:nvPr>
            <p:ph sz="quarter" idx="13"/>
          </p:nvPr>
        </p:nvSpPr>
        <p:spPr>
          <a:xfrm>
            <a:off x="2378516" y="-12159"/>
            <a:ext cx="6765484" cy="5155658"/>
          </a:xfrm>
          <a:solidFill>
            <a:schemeClr val="accent1"/>
          </a:solidFill>
        </p:spPr>
        <p:txBody>
          <a:bodyPr/>
          <a:lstStyle/>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DF1C25AA-DAA1-F240-8365-460963A0C19C}"/>
              </a:ext>
            </a:extLst>
          </p:cNvPr>
          <p:cNvSpPr txBox="1"/>
          <p:nvPr/>
        </p:nvSpPr>
        <p:spPr>
          <a:xfrm>
            <a:off x="4659632" y="1243046"/>
            <a:ext cx="2076772" cy="2670539"/>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Energy sustainability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Technologies such as:</a:t>
            </a:r>
          </a:p>
          <a:p>
            <a:pPr marL="171450" indent="-171450">
              <a:lnSpc>
                <a:spcPts val="1600"/>
              </a:lnSpc>
              <a:spcAft>
                <a:spcPts val="600"/>
              </a:spcAft>
              <a:buFont typeface="Arial" panose="020B0604020202020204" pitchFamily="34" charset="0"/>
              <a:buChar char="•"/>
            </a:pPr>
            <a:r>
              <a:rPr lang="en-US" sz="1400" dirty="0">
                <a:solidFill>
                  <a:schemeClr val="bg1"/>
                </a:solidFill>
              </a:rPr>
              <a:t>AI</a:t>
            </a:r>
          </a:p>
          <a:p>
            <a:pPr marL="171450" indent="-171450">
              <a:lnSpc>
                <a:spcPts val="1600"/>
              </a:lnSpc>
              <a:spcAft>
                <a:spcPts val="600"/>
              </a:spcAft>
              <a:buFont typeface="Arial" panose="020B0604020202020204" pitchFamily="34" charset="0"/>
              <a:buChar char="•"/>
            </a:pPr>
            <a:r>
              <a:rPr lang="en-US" sz="1400" dirty="0">
                <a:solidFill>
                  <a:schemeClr val="bg1"/>
                </a:solidFill>
              </a:rPr>
              <a:t>IoT </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can leverage</a:t>
            </a:r>
            <a:r>
              <a:rPr lang="en-US" sz="1400" b="1" dirty="0">
                <a:solidFill>
                  <a:schemeClr val="bg1"/>
                </a:solidFill>
              </a:rPr>
              <a:t> data</a:t>
            </a:r>
            <a:r>
              <a:rPr lang="en-US" sz="1400" dirty="0">
                <a:solidFill>
                  <a:schemeClr val="bg1"/>
                </a:solidFill>
              </a:rPr>
              <a:t> to pinpoint &amp; </a:t>
            </a:r>
            <a:r>
              <a:rPr lang="en-US" sz="1400" b="1" dirty="0">
                <a:solidFill>
                  <a:schemeClr val="bg1"/>
                </a:solidFill>
              </a:rPr>
              <a:t>reduce </a:t>
            </a:r>
            <a:r>
              <a:rPr lang="en-US" sz="1400" dirty="0">
                <a:solidFill>
                  <a:schemeClr val="bg1"/>
                </a:solidFill>
              </a:rPr>
              <a:t>energy consumption</a:t>
            </a:r>
          </a:p>
          <a:p>
            <a:pPr algn="l">
              <a:lnSpc>
                <a:spcPts val="1600"/>
              </a:lnSpc>
              <a:spcAft>
                <a:spcPts val="600"/>
              </a:spcAft>
            </a:pPr>
            <a:endParaRPr lang="en-US" sz="1200" dirty="0">
              <a:solidFill>
                <a:schemeClr val="tx1"/>
              </a:solidFill>
              <a:latin typeface="IBM Plex Mono" panose="020B0509050203000203" pitchFamily="49" charset="77"/>
              <a:ea typeface="IBM Plex Sans" charset="0"/>
              <a:cs typeface="IBM Plex Sans" charset="0"/>
            </a:endParaRPr>
          </a:p>
        </p:txBody>
      </p:sp>
      <p:sp>
        <p:nvSpPr>
          <p:cNvPr id="28" name="TextBox 27">
            <a:extLst>
              <a:ext uri="{FF2B5EF4-FFF2-40B4-BE49-F238E27FC236}">
                <a16:creationId xmlns:a16="http://schemas.microsoft.com/office/drawing/2014/main" id="{9F71783B-042A-FE41-9442-C220AB6B9223}"/>
              </a:ext>
            </a:extLst>
          </p:cNvPr>
          <p:cNvSpPr txBox="1"/>
          <p:nvPr/>
        </p:nvSpPr>
        <p:spPr>
          <a:xfrm>
            <a:off x="2327915" y="1241431"/>
            <a:ext cx="2337244" cy="2605842"/>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panose="020B0503050203000203" pitchFamily="34" charset="0"/>
                <a:ea typeface="IBM Plex Sans" charset="0"/>
                <a:cs typeface="IBM Plex Arabic" panose="020B0503050203000203" pitchFamily="34" charset="-78"/>
              </a:rPr>
              <a:t>Water sustainability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address:</a:t>
            </a:r>
          </a:p>
          <a:p>
            <a:pPr marL="171450" indent="-171450">
              <a:lnSpc>
                <a:spcPts val="1600"/>
              </a:lnSpc>
              <a:spcAft>
                <a:spcPts val="600"/>
              </a:spcAft>
              <a:buFont typeface="Arial" panose="020B0604020202020204" pitchFamily="34" charset="0"/>
              <a:buChar char="•"/>
            </a:pPr>
            <a:r>
              <a:rPr lang="en-US" sz="1400" dirty="0">
                <a:solidFill>
                  <a:schemeClr val="bg1"/>
                </a:solidFill>
              </a:rPr>
              <a:t>Water quantity </a:t>
            </a:r>
          </a:p>
          <a:p>
            <a:pPr marL="171450" indent="-171450">
              <a:lnSpc>
                <a:spcPts val="1600"/>
              </a:lnSpc>
              <a:spcAft>
                <a:spcPts val="600"/>
              </a:spcAft>
              <a:buFont typeface="Arial" panose="020B0604020202020204" pitchFamily="34" charset="0"/>
              <a:buChar char="•"/>
            </a:pPr>
            <a:r>
              <a:rPr lang="en-US" sz="1400" dirty="0">
                <a:solidFill>
                  <a:schemeClr val="bg1"/>
                </a:solidFill>
              </a:rPr>
              <a:t>Water quality</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through </a:t>
            </a:r>
            <a:r>
              <a:rPr lang="en-US" sz="1400" b="1" dirty="0">
                <a:solidFill>
                  <a:schemeClr val="bg1"/>
                </a:solidFill>
              </a:rPr>
              <a:t>data science </a:t>
            </a:r>
            <a:r>
              <a:rPr lang="en-US" sz="1400" dirty="0">
                <a:solidFill>
                  <a:schemeClr val="bg1"/>
                </a:solidFill>
              </a:rPr>
              <a:t>and </a:t>
            </a:r>
            <a:r>
              <a:rPr lang="en-US" sz="1400" b="1" dirty="0">
                <a:solidFill>
                  <a:schemeClr val="bg1"/>
                </a:solidFill>
              </a:rPr>
              <a:t>opensource platforms </a:t>
            </a:r>
            <a:r>
              <a:rPr lang="en-US" sz="1400" dirty="0">
                <a:solidFill>
                  <a:schemeClr val="bg1"/>
                </a:solidFill>
              </a:rPr>
              <a:t>to help at personal and global scale</a:t>
            </a:r>
            <a:endParaRPr lang="en-US" sz="1200" dirty="0">
              <a:solidFill>
                <a:schemeClr val="bg1"/>
              </a:solidFill>
            </a:endParaRPr>
          </a:p>
        </p:txBody>
      </p:sp>
      <p:sp>
        <p:nvSpPr>
          <p:cNvPr id="29" name="TextBox 28">
            <a:extLst>
              <a:ext uri="{FF2B5EF4-FFF2-40B4-BE49-F238E27FC236}">
                <a16:creationId xmlns:a16="http://schemas.microsoft.com/office/drawing/2014/main" id="{53AF7ADD-5587-074C-92A1-766F6D450483}"/>
              </a:ext>
            </a:extLst>
          </p:cNvPr>
          <p:cNvSpPr txBox="1"/>
          <p:nvPr/>
        </p:nvSpPr>
        <p:spPr>
          <a:xfrm>
            <a:off x="6749887" y="1243046"/>
            <a:ext cx="2456107" cy="2605842"/>
          </a:xfrm>
          <a:prstGeom prst="rect">
            <a:avLst/>
          </a:prstGeom>
          <a:noFill/>
        </p:spPr>
        <p:txBody>
          <a:bodyPr wrap="square" rtlCol="0">
            <a:spAutoFit/>
          </a:bodyPr>
          <a:lstStyle/>
          <a:p>
            <a:pPr algn="ctr">
              <a:lnSpc>
                <a:spcPts val="1600"/>
              </a:lnSpc>
              <a:spcAft>
                <a:spcPts val="600"/>
              </a:spcAft>
            </a:pPr>
            <a:r>
              <a:rPr lang="en-US" sz="1600" dirty="0">
                <a:solidFill>
                  <a:schemeClr val="bg1"/>
                </a:solidFill>
                <a:latin typeface="IBM Plex Sans" charset="0"/>
                <a:ea typeface="IBM Plex Sans" charset="0"/>
                <a:cs typeface="IBM Plex Sans" charset="0"/>
              </a:rPr>
              <a:t>Disaster Resiliency</a:t>
            </a:r>
          </a:p>
          <a:p>
            <a:pPr>
              <a:lnSpc>
                <a:spcPts val="1600"/>
              </a:lnSpc>
              <a:spcAft>
                <a:spcPts val="600"/>
              </a:spcAft>
            </a:pPr>
            <a:endParaRPr lang="en-US" sz="1400" dirty="0">
              <a:solidFill>
                <a:schemeClr val="bg1"/>
              </a:solidFill>
            </a:endParaRPr>
          </a:p>
          <a:p>
            <a:pPr>
              <a:lnSpc>
                <a:spcPts val="1600"/>
              </a:lnSpc>
              <a:spcAft>
                <a:spcPts val="600"/>
              </a:spcAft>
            </a:pPr>
            <a:r>
              <a:rPr lang="en-US" sz="1400" b="1" dirty="0">
                <a:solidFill>
                  <a:schemeClr val="bg1"/>
                </a:solidFill>
              </a:rPr>
              <a:t>Technology can help us: </a:t>
            </a:r>
          </a:p>
          <a:p>
            <a:pPr marL="285750" indent="-285750">
              <a:lnSpc>
                <a:spcPts val="1600"/>
              </a:lnSpc>
              <a:spcAft>
                <a:spcPts val="600"/>
              </a:spcAft>
              <a:buFont typeface="Arial" panose="020B0604020202020204" pitchFamily="34" charset="0"/>
              <a:buChar char="•"/>
            </a:pPr>
            <a:r>
              <a:rPr lang="en-US" sz="1400" dirty="0">
                <a:solidFill>
                  <a:schemeClr val="bg1"/>
                </a:solidFill>
              </a:rPr>
              <a:t>Reduce toxic exposure</a:t>
            </a:r>
          </a:p>
          <a:p>
            <a:pPr marL="285750" indent="-285750">
              <a:lnSpc>
                <a:spcPts val="1600"/>
              </a:lnSpc>
              <a:spcAft>
                <a:spcPts val="600"/>
              </a:spcAft>
              <a:buFont typeface="Arial" panose="020B0604020202020204" pitchFamily="34" charset="0"/>
              <a:buChar char="•"/>
            </a:pPr>
            <a:r>
              <a:rPr lang="en-US" sz="1400" dirty="0">
                <a:solidFill>
                  <a:schemeClr val="bg1"/>
                </a:solidFill>
              </a:rPr>
              <a:t>Improve preparedness</a:t>
            </a:r>
          </a:p>
          <a:p>
            <a:pPr>
              <a:lnSpc>
                <a:spcPts val="1600"/>
              </a:lnSpc>
              <a:spcAft>
                <a:spcPts val="600"/>
              </a:spcAft>
            </a:pPr>
            <a:endParaRPr lang="en-US" sz="1400" dirty="0">
              <a:solidFill>
                <a:schemeClr val="bg1"/>
              </a:solidFill>
            </a:endParaRPr>
          </a:p>
          <a:p>
            <a:pPr>
              <a:lnSpc>
                <a:spcPts val="1600"/>
              </a:lnSpc>
              <a:spcAft>
                <a:spcPts val="600"/>
              </a:spcAft>
            </a:pPr>
            <a:r>
              <a:rPr lang="en-US" sz="1400" dirty="0">
                <a:solidFill>
                  <a:schemeClr val="bg1"/>
                </a:solidFill>
              </a:rPr>
              <a:t>by developing  hardware and software solutions with  </a:t>
            </a:r>
            <a:r>
              <a:rPr lang="en-US" sz="1400" b="1" dirty="0">
                <a:solidFill>
                  <a:schemeClr val="bg1"/>
                </a:solidFill>
              </a:rPr>
              <a:t>machine learning </a:t>
            </a:r>
            <a:r>
              <a:rPr lang="en-US" sz="1400" dirty="0">
                <a:solidFill>
                  <a:schemeClr val="bg1"/>
                </a:solidFill>
              </a:rPr>
              <a:t>capabilities</a:t>
            </a:r>
          </a:p>
        </p:txBody>
      </p:sp>
      <p:cxnSp>
        <p:nvCxnSpPr>
          <p:cNvPr id="34" name="Straight Connector 33">
            <a:extLst>
              <a:ext uri="{FF2B5EF4-FFF2-40B4-BE49-F238E27FC236}">
                <a16:creationId xmlns:a16="http://schemas.microsoft.com/office/drawing/2014/main" id="{2CBCE780-6BE2-F14B-AF78-8DA5901579A7}"/>
              </a:ext>
            </a:extLst>
          </p:cNvPr>
          <p:cNvCxnSpPr>
            <a:cxnSpLocks/>
          </p:cNvCxnSpPr>
          <p:nvPr/>
        </p:nvCxnSpPr>
        <p:spPr bwMode="auto">
          <a:xfrm>
            <a:off x="4572000"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9BDC888-7FFD-8246-919D-98201E302C6E}"/>
              </a:ext>
            </a:extLst>
          </p:cNvPr>
          <p:cNvCxnSpPr>
            <a:cxnSpLocks/>
          </p:cNvCxnSpPr>
          <p:nvPr/>
        </p:nvCxnSpPr>
        <p:spPr bwMode="auto">
          <a:xfrm>
            <a:off x="6749887" y="453116"/>
            <a:ext cx="0" cy="433478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descr="A close up of a logo&#10;&#10;Description automatically generated">
            <a:extLst>
              <a:ext uri="{FF2B5EF4-FFF2-40B4-BE49-F238E27FC236}">
                <a16:creationId xmlns:a16="http://schemas.microsoft.com/office/drawing/2014/main" id="{27E1EC3A-BF6D-FE42-A007-C5B01BDBB7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428"/>
            <a:ext cx="2385239" cy="1776505"/>
          </a:xfrm>
          <a:prstGeom prst="rect">
            <a:avLst/>
          </a:prstGeom>
        </p:spPr>
      </p:pic>
      <p:pic>
        <p:nvPicPr>
          <p:cNvPr id="21" name="Picture 20">
            <a:extLst>
              <a:ext uri="{FF2B5EF4-FFF2-40B4-BE49-F238E27FC236}">
                <a16:creationId xmlns:a16="http://schemas.microsoft.com/office/drawing/2014/main" id="{0ABF0558-FDC0-184C-9313-608A1298675E}"/>
              </a:ext>
            </a:extLst>
          </p:cNvPr>
          <p:cNvPicPr>
            <a:picLocks noChangeAspect="1"/>
          </p:cNvPicPr>
          <p:nvPr/>
        </p:nvPicPr>
        <p:blipFill>
          <a:blip r:embed="rId4">
            <a:biLevel thresh="25000"/>
          </a:blip>
          <a:stretch>
            <a:fillRect/>
          </a:stretch>
        </p:blipFill>
        <p:spPr>
          <a:xfrm>
            <a:off x="3102837" y="451387"/>
            <a:ext cx="787400" cy="698500"/>
          </a:xfrm>
          <a:prstGeom prst="rect">
            <a:avLst/>
          </a:prstGeom>
        </p:spPr>
      </p:pic>
      <p:pic>
        <p:nvPicPr>
          <p:cNvPr id="22" name="Picture 21">
            <a:extLst>
              <a:ext uri="{FF2B5EF4-FFF2-40B4-BE49-F238E27FC236}">
                <a16:creationId xmlns:a16="http://schemas.microsoft.com/office/drawing/2014/main" id="{FB024D3E-98ED-F444-9BA9-5A1FD914E6EE}"/>
              </a:ext>
            </a:extLst>
          </p:cNvPr>
          <p:cNvPicPr>
            <a:picLocks noChangeAspect="1"/>
          </p:cNvPicPr>
          <p:nvPr/>
        </p:nvPicPr>
        <p:blipFill>
          <a:blip r:embed="rId5">
            <a:biLevel thresh="25000"/>
          </a:blip>
          <a:stretch>
            <a:fillRect/>
          </a:stretch>
        </p:blipFill>
        <p:spPr>
          <a:xfrm>
            <a:off x="5329441" y="542746"/>
            <a:ext cx="736600" cy="698500"/>
          </a:xfrm>
          <a:prstGeom prst="rect">
            <a:avLst/>
          </a:prstGeom>
        </p:spPr>
      </p:pic>
      <p:pic>
        <p:nvPicPr>
          <p:cNvPr id="23" name="Picture 22">
            <a:extLst>
              <a:ext uri="{FF2B5EF4-FFF2-40B4-BE49-F238E27FC236}">
                <a16:creationId xmlns:a16="http://schemas.microsoft.com/office/drawing/2014/main" id="{401048C4-5644-AA4E-B0ED-FCEC8E3CA762}"/>
              </a:ext>
            </a:extLst>
          </p:cNvPr>
          <p:cNvPicPr>
            <a:picLocks noChangeAspect="1"/>
          </p:cNvPicPr>
          <p:nvPr/>
        </p:nvPicPr>
        <p:blipFill>
          <a:blip r:embed="rId6">
            <a:biLevel thresh="25000"/>
          </a:blip>
          <a:stretch>
            <a:fillRect/>
          </a:stretch>
        </p:blipFill>
        <p:spPr>
          <a:xfrm>
            <a:off x="7681772" y="530586"/>
            <a:ext cx="711200" cy="698500"/>
          </a:xfrm>
          <a:prstGeom prst="rect">
            <a:avLst/>
          </a:prstGeom>
        </p:spPr>
      </p:pic>
      <p:sp>
        <p:nvSpPr>
          <p:cNvPr id="13" name="TextBox 12">
            <a:extLst>
              <a:ext uri="{FF2B5EF4-FFF2-40B4-BE49-F238E27FC236}">
                <a16:creationId xmlns:a16="http://schemas.microsoft.com/office/drawing/2014/main" id="{7F51E2C3-7A04-9D45-AC80-766C85F12503}"/>
              </a:ext>
            </a:extLst>
          </p:cNvPr>
          <p:cNvSpPr txBox="1"/>
          <p:nvPr/>
        </p:nvSpPr>
        <p:spPr>
          <a:xfrm>
            <a:off x="256670" y="2628164"/>
            <a:ext cx="1907735" cy="646331"/>
          </a:xfrm>
          <a:prstGeom prst="rect">
            <a:avLst/>
          </a:prstGeom>
          <a:noFill/>
        </p:spPr>
        <p:txBody>
          <a:bodyPr wrap="square" rtlCol="0">
            <a:spAutoFit/>
          </a:bodyPr>
          <a:lstStyle/>
          <a:p>
            <a:r>
              <a:rPr lang="en-US" dirty="0">
                <a:solidFill>
                  <a:schemeClr val="accent1"/>
                </a:solidFill>
              </a:rPr>
              <a:t>Climate Change Themes</a:t>
            </a:r>
          </a:p>
        </p:txBody>
      </p:sp>
      <p:sp>
        <p:nvSpPr>
          <p:cNvPr id="2" name="Slide Number Placeholder 1">
            <a:extLst>
              <a:ext uri="{FF2B5EF4-FFF2-40B4-BE49-F238E27FC236}">
                <a16:creationId xmlns:a16="http://schemas.microsoft.com/office/drawing/2014/main" id="{77386921-4CD1-4F44-86CF-79A993C1AFC4}"/>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3254894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051394"/>
            <a:chOff x="0" y="0"/>
            <a:chExt cx="9144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F1F4F7"/>
            </a:solidFill>
          </p:spPr>
          <p:txBody>
            <a:bodyPr wrap="square" lIns="0" tIns="0" rIns="0" bIns="0" rtlCol="0"/>
            <a:lstStyle/>
            <a:p>
              <a:endParaRPr dirty="0"/>
            </a:p>
          </p:txBody>
        </p:sp>
        <p:sp>
          <p:nvSpPr>
            <p:cNvPr id="4" name="object 4"/>
            <p:cNvSpPr/>
            <p:nvPr/>
          </p:nvSpPr>
          <p:spPr>
            <a:xfrm>
              <a:off x="0" y="2891713"/>
              <a:ext cx="5099685" cy="2252345"/>
            </a:xfrm>
            <a:custGeom>
              <a:avLst/>
              <a:gdLst/>
              <a:ahLst/>
              <a:cxnLst/>
              <a:rect l="l" t="t" r="r" b="b"/>
              <a:pathLst>
                <a:path w="5099685" h="2252345">
                  <a:moveTo>
                    <a:pt x="5099215" y="0"/>
                  </a:moveTo>
                  <a:lnTo>
                    <a:pt x="0" y="0"/>
                  </a:lnTo>
                  <a:lnTo>
                    <a:pt x="0" y="2251786"/>
                  </a:lnTo>
                  <a:lnTo>
                    <a:pt x="5099215" y="2251786"/>
                  </a:lnTo>
                  <a:lnTo>
                    <a:pt x="5099215" y="0"/>
                  </a:lnTo>
                  <a:close/>
                </a:path>
              </a:pathLst>
            </a:custGeom>
            <a:solidFill>
              <a:srgbClr val="F2F2F2">
                <a:alpha val="25099"/>
              </a:srgbClr>
            </a:solidFill>
          </p:spPr>
          <p:txBody>
            <a:bodyPr wrap="square" lIns="0" tIns="0" rIns="0" bIns="0" rtlCol="0"/>
            <a:lstStyle/>
            <a:p>
              <a:endParaRPr dirty="0"/>
            </a:p>
          </p:txBody>
        </p:sp>
      </p:grpSp>
      <p:sp>
        <p:nvSpPr>
          <p:cNvPr id="5" name="object 5"/>
          <p:cNvSpPr txBox="1">
            <a:spLocks noGrp="1"/>
          </p:cNvSpPr>
          <p:nvPr>
            <p:ph type="title"/>
          </p:nvPr>
        </p:nvSpPr>
        <p:spPr>
          <a:xfrm>
            <a:off x="3276600" y="53341"/>
            <a:ext cx="1003935" cy="513080"/>
          </a:xfrm>
          <a:prstGeom prst="rect">
            <a:avLst/>
          </a:prstGeom>
        </p:spPr>
        <p:txBody>
          <a:bodyPr vert="horz" wrap="square" lIns="0" tIns="12700" rIns="0" bIns="0" rtlCol="0">
            <a:spAutoFit/>
          </a:bodyPr>
          <a:lstStyle/>
          <a:p>
            <a:pPr marL="12700">
              <a:lnSpc>
                <a:spcPct val="100000"/>
              </a:lnSpc>
              <a:spcBef>
                <a:spcPts val="100"/>
              </a:spcBef>
            </a:pPr>
            <a:r>
              <a:rPr sz="3200" spc="-350" dirty="0">
                <a:solidFill>
                  <a:srgbClr val="96C1F9"/>
                </a:solidFill>
              </a:rPr>
              <a:t>2018</a:t>
            </a:r>
            <a:endParaRPr sz="3200" dirty="0"/>
          </a:p>
        </p:txBody>
      </p:sp>
      <p:sp>
        <p:nvSpPr>
          <p:cNvPr id="6" name="object 6"/>
          <p:cNvSpPr txBox="1"/>
          <p:nvPr/>
        </p:nvSpPr>
        <p:spPr>
          <a:xfrm>
            <a:off x="6670916" y="3577844"/>
            <a:ext cx="2310765" cy="802784"/>
          </a:xfrm>
          <a:prstGeom prst="rect">
            <a:avLst/>
          </a:prstGeom>
        </p:spPr>
        <p:txBody>
          <a:bodyPr vert="horz" wrap="square" lIns="0" tIns="12700" rIns="0" bIns="0" rtlCol="0">
            <a:spAutoFit/>
          </a:bodyPr>
          <a:lstStyle/>
          <a:p>
            <a:pPr marL="721995" algn="ctr">
              <a:lnSpc>
                <a:spcPct val="100000"/>
              </a:lnSpc>
              <a:spcBef>
                <a:spcPts val="100"/>
              </a:spcBef>
            </a:pPr>
            <a:r>
              <a:rPr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PROJECT</a:t>
            </a:r>
            <a:r>
              <a:rPr sz="1800" b="1" spc="-285" dirty="0">
                <a:solidFill>
                  <a:srgbClr val="0062FF"/>
                </a:solidFill>
                <a:latin typeface="Verdana" panose="020B0604030504040204" pitchFamily="34" charset="0"/>
                <a:ea typeface="Verdana" panose="020B0604030504040204" pitchFamily="34" charset="0"/>
                <a:cs typeface="Verdana" panose="020B0604030504040204" pitchFamily="34" charset="0"/>
              </a:rPr>
              <a:t> </a:t>
            </a:r>
            <a:r>
              <a:rPr sz="1800" b="1" spc="-245" dirty="0">
                <a:solidFill>
                  <a:srgbClr val="0062FF"/>
                </a:solidFill>
                <a:latin typeface="Verdana" panose="020B0604030504040204" pitchFamily="34" charset="0"/>
                <a:ea typeface="Verdana" panose="020B0604030504040204" pitchFamily="34" charset="0"/>
                <a:cs typeface="Verdana" panose="020B0604030504040204" pitchFamily="34" charset="0"/>
              </a:rPr>
              <a:t>OWL</a:t>
            </a:r>
            <a:endParaRPr sz="1800" dirty="0">
              <a:latin typeface="Verdana" panose="020B0604030504040204" pitchFamily="34" charset="0"/>
              <a:ea typeface="Verdana" panose="020B0604030504040204" pitchFamily="34" charset="0"/>
              <a:cs typeface="Verdana" panose="020B0604030504040204" pitchFamily="34" charset="0"/>
            </a:endParaRPr>
          </a:p>
          <a:p>
            <a:pPr marL="183515" marR="5080" indent="-171450" algn="ctr">
              <a:lnSpc>
                <a:spcPts val="1300"/>
              </a:lnSpc>
              <a:spcBef>
                <a:spcPts val="85"/>
              </a:spcBef>
            </a:pPr>
            <a:r>
              <a:rPr sz="1100" spc="-5" dirty="0">
                <a:latin typeface="Verdana" panose="020B0604030504040204" pitchFamily="34" charset="0"/>
                <a:ea typeface="Verdana" panose="020B0604030504040204" pitchFamily="34" charset="0"/>
                <a:cs typeface="Verdana" panose="020B0604030504040204" pitchFamily="34" charset="0"/>
              </a:rPr>
              <a:t>Keeping</a:t>
            </a:r>
            <a:r>
              <a:rPr sz="1100" spc="-65" dirty="0">
                <a:latin typeface="Verdana" panose="020B0604030504040204" pitchFamily="34" charset="0"/>
                <a:ea typeface="Verdana" panose="020B0604030504040204" pitchFamily="34" charset="0"/>
                <a:cs typeface="Verdana" panose="020B0604030504040204" pitchFamily="34" charset="0"/>
              </a:rPr>
              <a:t> </a:t>
            </a:r>
            <a:r>
              <a:rPr sz="1100" spc="35" dirty="0">
                <a:latin typeface="Verdana" panose="020B0604030504040204" pitchFamily="34" charset="0"/>
                <a:ea typeface="Verdana" panose="020B0604030504040204" pitchFamily="34" charset="0"/>
                <a:cs typeface="Verdana" panose="020B0604030504040204" pitchFamily="34" charset="0"/>
              </a:rPr>
              <a:t>first</a:t>
            </a:r>
            <a:r>
              <a:rPr sz="1100" spc="-55" dirty="0">
                <a:latin typeface="Verdana" panose="020B0604030504040204" pitchFamily="34" charset="0"/>
                <a:ea typeface="Verdana" panose="020B0604030504040204" pitchFamily="34" charset="0"/>
                <a:cs typeface="Verdana" panose="020B0604030504040204" pitchFamily="34" charset="0"/>
              </a:rPr>
              <a:t> </a:t>
            </a:r>
            <a:r>
              <a:rPr sz="1100" spc="5" dirty="0">
                <a:latin typeface="Verdana" panose="020B0604030504040204" pitchFamily="34" charset="0"/>
                <a:ea typeface="Verdana" panose="020B0604030504040204" pitchFamily="34" charset="0"/>
                <a:cs typeface="Verdana" panose="020B0604030504040204" pitchFamily="34" charset="0"/>
              </a:rPr>
              <a:t>responders</a:t>
            </a:r>
            <a:r>
              <a:rPr sz="1100" spc="-60" dirty="0">
                <a:latin typeface="Verdana" panose="020B0604030504040204" pitchFamily="34" charset="0"/>
                <a:ea typeface="Verdana" panose="020B0604030504040204" pitchFamily="34" charset="0"/>
                <a:cs typeface="Verdana" panose="020B0604030504040204" pitchFamily="34" charset="0"/>
              </a:rPr>
              <a:t> </a:t>
            </a:r>
            <a:r>
              <a:rPr sz="1100" spc="5" dirty="0">
                <a:latin typeface="Verdana" panose="020B0604030504040204" pitchFamily="34" charset="0"/>
                <a:ea typeface="Verdana" panose="020B0604030504040204" pitchFamily="34" charset="0"/>
                <a:cs typeface="Verdana" panose="020B0604030504040204" pitchFamily="34" charset="0"/>
              </a:rPr>
              <a:t>and</a:t>
            </a:r>
            <a:r>
              <a:rPr sz="1100" spc="-5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victims  </a:t>
            </a:r>
            <a:r>
              <a:rPr sz="1100" spc="10" dirty="0">
                <a:latin typeface="Verdana" panose="020B0604030504040204" pitchFamily="34" charset="0"/>
                <a:ea typeface="Verdana" panose="020B0604030504040204" pitchFamily="34" charset="0"/>
                <a:cs typeface="Verdana" panose="020B0604030504040204" pitchFamily="34" charset="0"/>
              </a:rPr>
              <a:t>connected</a:t>
            </a:r>
            <a:r>
              <a:rPr sz="1100" spc="-6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after</a:t>
            </a:r>
            <a:r>
              <a:rPr sz="1100" spc="-6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a</a:t>
            </a:r>
            <a:r>
              <a:rPr sz="1100" spc="-5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natural</a:t>
            </a:r>
            <a:r>
              <a:rPr sz="1100" spc="-6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disaster</a:t>
            </a:r>
            <a:endParaRPr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4986034" y="4535423"/>
            <a:ext cx="3996053" cy="182101"/>
          </a:xfrm>
          <a:prstGeom prst="rect">
            <a:avLst/>
          </a:prstGeom>
        </p:spPr>
        <p:txBody>
          <a:bodyPr vert="horz" wrap="square" lIns="0" tIns="12700" rIns="0" bIns="0" rtlCol="0">
            <a:spAutoFit/>
          </a:bodyPr>
          <a:lstStyle/>
          <a:p>
            <a:pPr marL="12700" algn="ctr">
              <a:lnSpc>
                <a:spcPct val="100000"/>
              </a:lnSpc>
              <a:spcBef>
                <a:spcPts val="100"/>
              </a:spcBef>
            </a:pPr>
            <a:r>
              <a:rPr sz="1100" spc="15" dirty="0">
                <a:latin typeface="Verdana" panose="020B0604030504040204" pitchFamily="34" charset="0"/>
                <a:ea typeface="Verdana" panose="020B0604030504040204" pitchFamily="34" charset="0"/>
                <a:cs typeface="Verdana" panose="020B0604030504040204" pitchFamily="34" charset="0"/>
              </a:rPr>
              <a:t>IoT</a:t>
            </a:r>
            <a:r>
              <a:rPr sz="1100" spc="-9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approach</a:t>
            </a:r>
            <a:r>
              <a:rPr sz="1100" spc="-9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integrates</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IBM</a:t>
            </a:r>
            <a:r>
              <a:rPr sz="1100" spc="-10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Watson</a:t>
            </a:r>
            <a:r>
              <a:rPr sz="1100" spc="-90"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Studio,</a:t>
            </a:r>
            <a:endParaRPr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object 8"/>
          <p:cNvSpPr txBox="1"/>
          <p:nvPr/>
        </p:nvSpPr>
        <p:spPr>
          <a:xfrm>
            <a:off x="4987937" y="4700016"/>
            <a:ext cx="3996054" cy="351378"/>
          </a:xfrm>
          <a:prstGeom prst="rect">
            <a:avLst/>
          </a:prstGeom>
        </p:spPr>
        <p:txBody>
          <a:bodyPr vert="horz" wrap="square" lIns="0" tIns="12700" rIns="0" bIns="0" rtlCol="0">
            <a:spAutoFit/>
          </a:bodyPr>
          <a:lstStyle/>
          <a:p>
            <a:pPr marL="12700" algn="ctr">
              <a:lnSpc>
                <a:spcPct val="100000"/>
              </a:lnSpc>
              <a:spcBef>
                <a:spcPts val="100"/>
              </a:spcBef>
            </a:pPr>
            <a:r>
              <a:rPr sz="1100" spc="-25" dirty="0">
                <a:latin typeface="Verdana" panose="020B0604030504040204" pitchFamily="34" charset="0"/>
                <a:ea typeface="Verdana" panose="020B0604030504040204" pitchFamily="34" charset="0"/>
                <a:cs typeface="Verdana" panose="020B0604030504040204" pitchFamily="34" charset="0"/>
              </a:rPr>
              <a:t>Watson</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Cloud</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APIs,</a:t>
            </a:r>
            <a:r>
              <a:rPr sz="1100" spc="-70" dirty="0">
                <a:latin typeface="Verdana" panose="020B0604030504040204" pitchFamily="34" charset="0"/>
                <a:ea typeface="Verdana" panose="020B0604030504040204" pitchFamily="34" charset="0"/>
                <a:cs typeface="Verdana" panose="020B0604030504040204" pitchFamily="34" charset="0"/>
              </a:rPr>
              <a:t> </a:t>
            </a:r>
            <a:r>
              <a:rPr sz="1100" spc="-15" dirty="0">
                <a:latin typeface="Verdana" panose="020B0604030504040204" pitchFamily="34" charset="0"/>
                <a:ea typeface="Verdana" panose="020B0604030504040204" pitchFamily="34" charset="0"/>
                <a:cs typeface="Verdana" panose="020B0604030504040204" pitchFamily="34" charset="0"/>
              </a:rPr>
              <a:t>and</a:t>
            </a:r>
            <a:r>
              <a:rPr sz="1100" spc="-85"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Weather</a:t>
            </a:r>
            <a:r>
              <a:rPr sz="1100" spc="-75" dirty="0">
                <a:latin typeface="Verdana" panose="020B0604030504040204" pitchFamily="34" charset="0"/>
                <a:ea typeface="Verdana" panose="020B0604030504040204" pitchFamily="34" charset="0"/>
                <a:cs typeface="Verdana" panose="020B0604030504040204" pitchFamily="34" charset="0"/>
              </a:rPr>
              <a:t> </a:t>
            </a:r>
            <a:r>
              <a:rPr sz="1100" spc="-35" dirty="0">
                <a:latin typeface="Verdana" panose="020B0604030504040204" pitchFamily="34" charset="0"/>
                <a:ea typeface="Verdana" panose="020B0604030504040204" pitchFamily="34" charset="0"/>
                <a:cs typeface="Verdana" panose="020B0604030504040204" pitchFamily="34" charset="0"/>
              </a:rPr>
              <a:t>Company</a:t>
            </a:r>
            <a:r>
              <a:rPr sz="1100" spc="-75" dirty="0">
                <a:latin typeface="Verdana" panose="020B0604030504040204" pitchFamily="34" charset="0"/>
                <a:ea typeface="Verdana" panose="020B0604030504040204" pitchFamily="34" charset="0"/>
                <a:cs typeface="Verdana" panose="020B0604030504040204" pitchFamily="34" charset="0"/>
              </a:rPr>
              <a:t> </a:t>
            </a:r>
            <a:r>
              <a:rPr sz="1100" spc="-20" dirty="0">
                <a:latin typeface="Verdana" panose="020B0604030504040204" pitchFamily="34" charset="0"/>
                <a:ea typeface="Verdana" panose="020B0604030504040204" pitchFamily="34" charset="0"/>
                <a:cs typeface="Verdana" panose="020B0604030504040204" pitchFamily="34" charset="0"/>
              </a:rPr>
              <a:t>APIs</a:t>
            </a:r>
            <a:r>
              <a:rPr sz="1100" spc="-80"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on</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the</a:t>
            </a:r>
            <a:r>
              <a:rPr sz="1100" spc="-85" dirty="0">
                <a:latin typeface="Verdana" panose="020B0604030504040204" pitchFamily="34" charset="0"/>
                <a:ea typeface="Verdana" panose="020B0604030504040204" pitchFamily="34" charset="0"/>
                <a:cs typeface="Verdana" panose="020B0604030504040204" pitchFamily="34" charset="0"/>
              </a:rPr>
              <a:t> </a:t>
            </a:r>
            <a:r>
              <a:rPr sz="1100" spc="10" dirty="0">
                <a:latin typeface="Verdana" panose="020B0604030504040204" pitchFamily="34" charset="0"/>
                <a:ea typeface="Verdana" panose="020B0604030504040204" pitchFamily="34" charset="0"/>
                <a:cs typeface="Verdana" panose="020B0604030504040204" pitchFamily="34" charset="0"/>
              </a:rPr>
              <a:t>IBM</a:t>
            </a:r>
            <a:r>
              <a:rPr sz="1100" spc="-100" dirty="0">
                <a:latin typeface="Verdana" panose="020B0604030504040204" pitchFamily="34" charset="0"/>
                <a:ea typeface="Verdana" panose="020B0604030504040204" pitchFamily="34" charset="0"/>
                <a:cs typeface="Verdana" panose="020B0604030504040204" pitchFamily="34" charset="0"/>
              </a:rPr>
              <a:t> </a:t>
            </a:r>
            <a:r>
              <a:rPr sz="1100" spc="-25" dirty="0">
                <a:latin typeface="Verdana" panose="020B0604030504040204" pitchFamily="34" charset="0"/>
                <a:ea typeface="Verdana" panose="020B0604030504040204" pitchFamily="34" charset="0"/>
                <a:cs typeface="Verdana" panose="020B0604030504040204" pitchFamily="34" charset="0"/>
              </a:rPr>
              <a:t>Cloud</a:t>
            </a:r>
            <a:endParaRPr sz="1100" dirty="0">
              <a:latin typeface="Verdana" panose="020B0604030504040204" pitchFamily="34" charset="0"/>
              <a:ea typeface="Verdana" panose="020B0604030504040204" pitchFamily="34" charset="0"/>
              <a:cs typeface="Verdana" panose="020B0604030504040204" pitchFamily="34" charset="0"/>
            </a:endParaRPr>
          </a:p>
        </p:txBody>
      </p:sp>
      <p:grpSp>
        <p:nvGrpSpPr>
          <p:cNvPr id="9" name="object 9"/>
          <p:cNvGrpSpPr/>
          <p:nvPr/>
        </p:nvGrpSpPr>
        <p:grpSpPr>
          <a:xfrm>
            <a:off x="324369" y="6997"/>
            <a:ext cx="8820150" cy="3242945"/>
            <a:chOff x="324369" y="6997"/>
            <a:chExt cx="8820150" cy="3242945"/>
          </a:xfrm>
        </p:grpSpPr>
        <p:sp>
          <p:nvSpPr>
            <p:cNvPr id="10" name="object 10"/>
            <p:cNvSpPr/>
            <p:nvPr/>
          </p:nvSpPr>
          <p:spPr>
            <a:xfrm>
              <a:off x="4598403" y="6997"/>
              <a:ext cx="4545596" cy="3242767"/>
            </a:xfrm>
            <a:prstGeom prst="rect">
              <a:avLst/>
            </a:prstGeom>
            <a:blipFill>
              <a:blip r:embed="rId2" cstate="print"/>
              <a:stretch>
                <a:fillRect/>
              </a:stretch>
            </a:blipFill>
          </p:spPr>
          <p:txBody>
            <a:bodyPr wrap="square" lIns="0" tIns="0" rIns="0" bIns="0" rtlCol="0"/>
            <a:lstStyle/>
            <a:p>
              <a:endParaRPr dirty="0"/>
            </a:p>
          </p:txBody>
        </p:sp>
        <p:sp>
          <p:nvSpPr>
            <p:cNvPr id="11" name="object 11"/>
            <p:cNvSpPr/>
            <p:nvPr/>
          </p:nvSpPr>
          <p:spPr>
            <a:xfrm>
              <a:off x="324369" y="175526"/>
              <a:ext cx="2916821" cy="343217"/>
            </a:xfrm>
            <a:prstGeom prst="rect">
              <a:avLst/>
            </a:prstGeom>
            <a:blipFill>
              <a:blip r:embed="rId3" cstate="print"/>
              <a:stretch>
                <a:fillRect/>
              </a:stretch>
            </a:blipFill>
          </p:spPr>
          <p:txBody>
            <a:bodyPr wrap="square" lIns="0" tIns="0" rIns="0" bIns="0" rtlCol="0"/>
            <a:lstStyle/>
            <a:p>
              <a:endParaRPr dirty="0"/>
            </a:p>
          </p:txBody>
        </p:sp>
      </p:grpSp>
      <p:sp>
        <p:nvSpPr>
          <p:cNvPr id="13" name="object 13"/>
          <p:cNvSpPr txBox="1"/>
          <p:nvPr/>
        </p:nvSpPr>
        <p:spPr>
          <a:xfrm>
            <a:off x="288229" y="805688"/>
            <a:ext cx="3619500" cy="1490152"/>
          </a:xfrm>
          <a:prstGeom prst="rect">
            <a:avLst/>
          </a:prstGeom>
        </p:spPr>
        <p:txBody>
          <a:bodyPr vert="horz" wrap="square" lIns="0" tIns="1270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A groundbreaking hardware-software solution that automatically constructs a mesh network via  small Wi-Fi units allowing for sustained communications in peak times of need</a:t>
            </a:r>
          </a:p>
          <a:p>
            <a:endParaRPr lang="en-US" sz="1200" b="1" dirty="0">
              <a:latin typeface="Verdana" panose="020B0604030504040204" pitchFamily="34" charset="0"/>
              <a:ea typeface="Verdana" panose="020B0604030504040204" pitchFamily="34" charset="0"/>
              <a:cs typeface="Verdana" panose="020B0604030504040204" pitchFamily="34" charset="0"/>
            </a:endParaRPr>
          </a:p>
          <a:p>
            <a:endParaRPr lang="en-US" sz="1200" b="1"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 </a:t>
            </a:r>
            <a:r>
              <a:rPr lang="en-US" sz="1200" dirty="0">
                <a:latin typeface="Verdana" panose="020B0604030504040204" pitchFamily="34" charset="0"/>
                <a:ea typeface="Verdana" panose="020B0604030504040204" pitchFamily="34" charset="0"/>
                <a:cs typeface="Verdana" panose="020B0604030504040204" pitchFamily="34" charset="0"/>
              </a:rPr>
              <a:t>IBM Watson Studio, IBM Cloud IoT Platform</a:t>
            </a:r>
            <a:endParaRPr sz="1200" dirty="0">
              <a:latin typeface="Verdana" panose="020B0604030504040204" pitchFamily="34" charset="0"/>
              <a:ea typeface="Verdana" panose="020B0604030504040204" pitchFamily="34" charset="0"/>
              <a:cs typeface="Verdana" panose="020B0604030504040204" pitchFamily="34" charset="0"/>
            </a:endParaRPr>
          </a:p>
        </p:txBody>
      </p:sp>
      <p:sp>
        <p:nvSpPr>
          <p:cNvPr id="14" name="object 7">
            <a:extLst>
              <a:ext uri="{FF2B5EF4-FFF2-40B4-BE49-F238E27FC236}">
                <a16:creationId xmlns:a16="http://schemas.microsoft.com/office/drawing/2014/main" id="{604C6669-F379-A04D-8160-0A532D2E65F5}"/>
              </a:ext>
            </a:extLst>
          </p:cNvPr>
          <p:cNvSpPr txBox="1"/>
          <p:nvPr/>
        </p:nvSpPr>
        <p:spPr>
          <a:xfrm>
            <a:off x="326329" y="3249764"/>
            <a:ext cx="3280156" cy="197490"/>
          </a:xfrm>
          <a:prstGeom prst="rect">
            <a:avLst/>
          </a:prstGeom>
        </p:spPr>
        <p:txBody>
          <a:bodyPr vert="horz" wrap="square" lIns="0" tIns="12700" rIns="0" bIns="0" rtlCol="0">
            <a:spAutoFit/>
          </a:bodyPr>
          <a:lstStyle/>
          <a:p>
            <a:pPr marL="12700">
              <a:lnSpc>
                <a:spcPct val="100000"/>
              </a:lnSpc>
              <a:spcBef>
                <a:spcPts val="100"/>
              </a:spcBef>
            </a:pPr>
            <a:r>
              <a:rPr lang="en-IN" sz="1200" b="1" u="sng" spc="-100" dirty="0">
                <a:solidFill>
                  <a:srgbClr val="0062FF"/>
                </a:solidFill>
                <a:uFill>
                  <a:solidFill>
                    <a:srgbClr val="0062FF"/>
                  </a:solidFill>
                </a:uFill>
                <a:latin typeface="Verdana" panose="020B0604030504040204" pitchFamily="34" charset="0"/>
                <a:ea typeface="Verdana" panose="020B0604030504040204" pitchFamily="34" charset="0"/>
                <a:cs typeface="Verdana" panose="020B0604030504040204" pitchFamily="34" charset="0"/>
                <a:hlinkClick r:id="rId4"/>
              </a:rPr>
              <a:t>https://callforcode.org/cfc-2018/</a:t>
            </a:r>
            <a:r>
              <a:rPr lang="en-IN" sz="1200" b="1" u="sng" spc="-100" dirty="0">
                <a:solidFill>
                  <a:srgbClr val="0062FF"/>
                </a:solidFill>
                <a:uFill>
                  <a:solidFill>
                    <a:srgbClr val="0062FF"/>
                  </a:solidFill>
                </a:uFill>
                <a:latin typeface="Verdana" panose="020B0604030504040204" pitchFamily="34" charset="0"/>
                <a:ea typeface="Verdana" panose="020B0604030504040204" pitchFamily="34" charset="0"/>
                <a:cs typeface="Verdana" panose="020B0604030504040204" pitchFamily="34" charset="0"/>
              </a:rPr>
              <a:t> </a:t>
            </a:r>
            <a:endParaRPr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Slide Number Placeholder 14">
            <a:extLst>
              <a:ext uri="{FF2B5EF4-FFF2-40B4-BE49-F238E27FC236}">
                <a16:creationId xmlns:a16="http://schemas.microsoft.com/office/drawing/2014/main" id="{244D8BF0-FF83-AD44-9FA6-C22CFAE3D527}"/>
              </a:ext>
            </a:extLst>
          </p:cNvPr>
          <p:cNvSpPr>
            <a:spLocks noGrp="1"/>
          </p:cNvSpPr>
          <p:nvPr>
            <p:ph type="sldNum" sz="quarter" idx="7"/>
          </p:nvPr>
        </p:nvSpPr>
        <p:spPr/>
        <p:txBody>
          <a:bodyPr/>
          <a:lstStyle/>
          <a:p>
            <a:fld id="{B6F15528-21DE-4FAA-801E-634DDDAF4B2B}" type="slidenum">
              <a:rPr lang="en-IN" smtClean="0"/>
              <a:t>5</a:t>
            </a:fld>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369" y="-209550"/>
            <a:ext cx="8819631" cy="5144058"/>
            <a:chOff x="324369" y="0"/>
            <a:chExt cx="8819631" cy="5144058"/>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F1F4F7"/>
            </a:solidFill>
          </p:spPr>
          <p:txBody>
            <a:bodyPr wrap="square" lIns="0" tIns="0" rIns="0" bIns="0" rtlCol="0"/>
            <a:lstStyle/>
            <a:p>
              <a:endParaRPr dirty="0"/>
            </a:p>
          </p:txBody>
        </p:sp>
        <p:sp>
          <p:nvSpPr>
            <p:cNvPr id="4" name="object 4"/>
            <p:cNvSpPr/>
            <p:nvPr/>
          </p:nvSpPr>
          <p:spPr>
            <a:xfrm>
              <a:off x="324369" y="2891713"/>
              <a:ext cx="3638032" cy="2252345"/>
            </a:xfrm>
            <a:custGeom>
              <a:avLst/>
              <a:gdLst/>
              <a:ahLst/>
              <a:cxnLst/>
              <a:rect l="l" t="t" r="r" b="b"/>
              <a:pathLst>
                <a:path w="5099685" h="2252345">
                  <a:moveTo>
                    <a:pt x="5099215" y="0"/>
                  </a:moveTo>
                  <a:lnTo>
                    <a:pt x="0" y="0"/>
                  </a:lnTo>
                  <a:lnTo>
                    <a:pt x="0" y="2251786"/>
                  </a:lnTo>
                  <a:lnTo>
                    <a:pt x="5099215" y="2251786"/>
                  </a:lnTo>
                  <a:lnTo>
                    <a:pt x="5099215" y="0"/>
                  </a:lnTo>
                  <a:close/>
                </a:path>
              </a:pathLst>
            </a:custGeom>
            <a:solidFill>
              <a:srgbClr val="F2F2F2">
                <a:alpha val="25099"/>
              </a:srgbClr>
            </a:solidFill>
          </p:spPr>
          <p:txBody>
            <a:bodyPr wrap="square" lIns="0" tIns="0" rIns="0" bIns="0" rtlCol="0"/>
            <a:lstStyle/>
            <a:p>
              <a:endParaRPr dirty="0"/>
            </a:p>
          </p:txBody>
        </p:sp>
      </p:grpSp>
      <p:sp>
        <p:nvSpPr>
          <p:cNvPr id="5" name="object 5"/>
          <p:cNvSpPr txBox="1">
            <a:spLocks noGrp="1"/>
          </p:cNvSpPr>
          <p:nvPr>
            <p:ph type="title"/>
          </p:nvPr>
        </p:nvSpPr>
        <p:spPr>
          <a:xfrm>
            <a:off x="3339465" y="53341"/>
            <a:ext cx="1003935" cy="513080"/>
          </a:xfrm>
          <a:prstGeom prst="rect">
            <a:avLst/>
          </a:prstGeom>
        </p:spPr>
        <p:txBody>
          <a:bodyPr vert="horz" wrap="square" lIns="0" tIns="12700" rIns="0" bIns="0" rtlCol="0">
            <a:spAutoFit/>
          </a:bodyPr>
          <a:lstStyle/>
          <a:p>
            <a:pPr marL="12700">
              <a:lnSpc>
                <a:spcPct val="100000"/>
              </a:lnSpc>
              <a:spcBef>
                <a:spcPts val="100"/>
              </a:spcBef>
            </a:pPr>
            <a:r>
              <a:rPr sz="3200" spc="-350" dirty="0">
                <a:solidFill>
                  <a:srgbClr val="96C1F9"/>
                </a:solidFill>
              </a:rPr>
              <a:t>201</a:t>
            </a:r>
            <a:r>
              <a:rPr lang="en-US" sz="3200" spc="-350" dirty="0">
                <a:solidFill>
                  <a:srgbClr val="96C1F9"/>
                </a:solidFill>
              </a:rPr>
              <a:t>9</a:t>
            </a:r>
            <a:endParaRPr sz="3200" dirty="0"/>
          </a:p>
        </p:txBody>
      </p:sp>
      <p:sp>
        <p:nvSpPr>
          <p:cNvPr id="6" name="object 6"/>
          <p:cNvSpPr txBox="1"/>
          <p:nvPr/>
        </p:nvSpPr>
        <p:spPr>
          <a:xfrm>
            <a:off x="6096000" y="3445366"/>
            <a:ext cx="2885681" cy="802784"/>
          </a:xfrm>
          <a:prstGeom prst="rect">
            <a:avLst/>
          </a:prstGeom>
        </p:spPr>
        <p:txBody>
          <a:bodyPr vert="horz" wrap="square" lIns="0" tIns="12700" rIns="0" bIns="0" rtlCol="0">
            <a:spAutoFit/>
          </a:bodyPr>
          <a:lstStyle/>
          <a:p>
            <a:pPr marL="721995">
              <a:lnSpc>
                <a:spcPct val="100000"/>
              </a:lnSpc>
              <a:spcBef>
                <a:spcPts val="100"/>
              </a:spcBef>
            </a:pPr>
            <a:r>
              <a:rPr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PRO</a:t>
            </a:r>
            <a:r>
              <a:rPr lang="en-US" sz="1800" b="1" spc="-150" dirty="0">
                <a:solidFill>
                  <a:srgbClr val="0062FF"/>
                </a:solidFill>
                <a:latin typeface="Verdana" panose="020B0604030504040204" pitchFamily="34" charset="0"/>
                <a:ea typeface="Verdana" panose="020B0604030504040204" pitchFamily="34" charset="0"/>
                <a:cs typeface="Verdana" panose="020B0604030504040204" pitchFamily="34" charset="0"/>
              </a:rPr>
              <a:t>METEO</a:t>
            </a:r>
            <a:endParaRPr sz="1800" dirty="0">
              <a:latin typeface="Verdana" panose="020B0604030504040204" pitchFamily="34" charset="0"/>
              <a:ea typeface="Verdana" panose="020B0604030504040204" pitchFamily="34" charset="0"/>
              <a:cs typeface="Verdana" panose="020B0604030504040204" pitchFamily="34" charset="0"/>
            </a:endParaRPr>
          </a:p>
          <a:p>
            <a:pPr marL="183515" marR="5080" indent="-171450" algn="ctr">
              <a:lnSpc>
                <a:spcPts val="1300"/>
              </a:lnSpc>
              <a:spcBef>
                <a:spcPts val="85"/>
              </a:spcBef>
            </a:pPr>
            <a:r>
              <a:rPr lang="en-IN" sz="1000" spc="-5" dirty="0">
                <a:latin typeface="Verdana" panose="020B0604030504040204" pitchFamily="34" charset="0"/>
                <a:ea typeface="Verdana" panose="020B0604030504040204" pitchFamily="34" charset="0"/>
                <a:cs typeface="Verdana" panose="020B0604030504040204" pitchFamily="34" charset="0"/>
              </a:rPr>
              <a:t>AI-based platform to monitor and act on firefighter health and safety in real-time and over the long-term</a:t>
            </a:r>
            <a:endParaRPr sz="1000"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4679098" y="4459461"/>
            <a:ext cx="4302990" cy="320601"/>
          </a:xfrm>
          <a:prstGeom prst="rect">
            <a:avLst/>
          </a:prstGeom>
        </p:spPr>
        <p:txBody>
          <a:bodyPr vert="horz" wrap="square" lIns="0" tIns="12700" rIns="0" bIns="0" rtlCol="0">
            <a:spAutoFit/>
          </a:bodyPr>
          <a:lstStyle/>
          <a:p>
            <a:pPr marL="12700">
              <a:spcBef>
                <a:spcPts val="100"/>
              </a:spcBef>
            </a:pPr>
            <a:r>
              <a:rPr lang="en-US" sz="1000" spc="15" dirty="0">
                <a:latin typeface="Verdana" panose="020B0604030504040204" pitchFamily="34" charset="0"/>
                <a:ea typeface="Verdana" panose="020B0604030504040204" pitchFamily="34" charset="0"/>
                <a:cs typeface="Verdana" panose="020B0604030504040204" pitchFamily="34" charset="0"/>
              </a:rPr>
              <a:t>An </a:t>
            </a:r>
            <a:r>
              <a:rPr sz="1000" spc="15" dirty="0">
                <a:latin typeface="Verdana" panose="020B0604030504040204" pitchFamily="34" charset="0"/>
                <a:ea typeface="Verdana" panose="020B0604030504040204" pitchFamily="34" charset="0"/>
                <a:cs typeface="Verdana" panose="020B0604030504040204" pitchFamily="34" charset="0"/>
              </a:rPr>
              <a:t>IoT</a:t>
            </a:r>
            <a:r>
              <a:rPr sz="1000" spc="-95" dirty="0">
                <a:latin typeface="Verdana" panose="020B0604030504040204" pitchFamily="34" charset="0"/>
                <a:ea typeface="Verdana" panose="020B0604030504040204" pitchFamily="34" charset="0"/>
                <a:cs typeface="Verdana" panose="020B0604030504040204" pitchFamily="34" charset="0"/>
              </a:rPr>
              <a:t> </a:t>
            </a:r>
            <a:r>
              <a:rPr lang="en-US" sz="1000" spc="-95" dirty="0">
                <a:latin typeface="Verdana" panose="020B0604030504040204" pitchFamily="34" charset="0"/>
                <a:ea typeface="Verdana" panose="020B0604030504040204" pitchFamily="34" charset="0"/>
                <a:cs typeface="Verdana" panose="020B0604030504040204" pitchFamily="34" charset="0"/>
              </a:rPr>
              <a:t>Platform</a:t>
            </a:r>
            <a:r>
              <a:rPr lang="en-US" sz="1000" spc="-90" dirty="0">
                <a:latin typeface="Verdana" panose="020B0604030504040204" pitchFamily="34" charset="0"/>
                <a:ea typeface="Verdana" panose="020B0604030504040204" pitchFamily="34" charset="0"/>
                <a:cs typeface="Verdana" panose="020B0604030504040204" pitchFamily="34" charset="0"/>
              </a:rPr>
              <a:t> </a:t>
            </a:r>
            <a:r>
              <a:rPr sz="1000" spc="-10" dirty="0">
                <a:latin typeface="Verdana" panose="020B0604030504040204" pitchFamily="34" charset="0"/>
                <a:ea typeface="Verdana" panose="020B0604030504040204" pitchFamily="34" charset="0"/>
                <a:cs typeface="Verdana" panose="020B0604030504040204" pitchFamily="34" charset="0"/>
              </a:rPr>
              <a:t>integrat</a:t>
            </a:r>
            <a:r>
              <a:rPr lang="en-US" sz="1000" spc="-10" dirty="0">
                <a:latin typeface="Verdana" panose="020B0604030504040204" pitchFamily="34" charset="0"/>
                <a:ea typeface="Verdana" panose="020B0604030504040204" pitchFamily="34" charset="0"/>
                <a:cs typeface="Verdana" panose="020B0604030504040204" pitchFamily="34" charset="0"/>
              </a:rPr>
              <a:t>ing</a:t>
            </a:r>
            <a:r>
              <a:rPr sz="1000" spc="-85" dirty="0">
                <a:latin typeface="Verdana" panose="020B0604030504040204" pitchFamily="34" charset="0"/>
                <a:ea typeface="Verdana" panose="020B0604030504040204" pitchFamily="34" charset="0"/>
                <a:cs typeface="Verdana" panose="020B0604030504040204" pitchFamily="34" charset="0"/>
              </a:rPr>
              <a:t> </a:t>
            </a:r>
            <a:r>
              <a:rPr lang="en-US" sz="1000" spc="-85" dirty="0">
                <a:latin typeface="Verdana" panose="020B0604030504040204" pitchFamily="34" charset="0"/>
                <a:ea typeface="Verdana" panose="020B0604030504040204" pitchFamily="34" charset="0"/>
                <a:cs typeface="Verdana" panose="020B0604030504040204" pitchFamily="34" charset="0"/>
              </a:rPr>
              <a:t>Node-RED workflow, </a:t>
            </a:r>
            <a:r>
              <a:rPr lang="en-IN" sz="1000" spc="-25" dirty="0">
                <a:latin typeface="Verdana" panose="020B0604030504040204" pitchFamily="34" charset="0"/>
                <a:ea typeface="Verdana" panose="020B0604030504040204" pitchFamily="34" charset="0"/>
                <a:cs typeface="Verdana" panose="020B0604030504040204" pitchFamily="34" charset="0"/>
              </a:rPr>
              <a:t>IBM Cloud</a:t>
            </a:r>
            <a:r>
              <a:rPr lang="en-IN" sz="1000" spc="-85" dirty="0">
                <a:latin typeface="Verdana" panose="020B0604030504040204" pitchFamily="34" charset="0"/>
                <a:ea typeface="Verdana" panose="020B0604030504040204" pitchFamily="34" charset="0"/>
                <a:cs typeface="Verdana" panose="020B0604030504040204" pitchFamily="34" charset="0"/>
              </a:rPr>
              <a:t> </a:t>
            </a:r>
            <a:r>
              <a:rPr lang="en-IN" sz="1000" spc="-20" dirty="0">
                <a:latin typeface="Verdana" panose="020B0604030504040204" pitchFamily="34" charset="0"/>
                <a:ea typeface="Verdana" panose="020B0604030504040204" pitchFamily="34" charset="0"/>
                <a:cs typeface="Verdana" panose="020B0604030504040204" pitchFamily="34" charset="0"/>
              </a:rPr>
              <a:t>Services like Cloudant database deployed</a:t>
            </a:r>
            <a:r>
              <a:rPr lang="en-IN" sz="1000" spc="-80" dirty="0">
                <a:latin typeface="Verdana" panose="020B0604030504040204" pitchFamily="34" charset="0"/>
                <a:ea typeface="Verdana" panose="020B0604030504040204" pitchFamily="34" charset="0"/>
                <a:cs typeface="Verdana" panose="020B0604030504040204" pitchFamily="34" charset="0"/>
              </a:rPr>
              <a:t> </a:t>
            </a:r>
            <a:r>
              <a:rPr lang="en-IN" sz="1000" spc="-10" dirty="0">
                <a:latin typeface="Verdana" panose="020B0604030504040204" pitchFamily="34" charset="0"/>
                <a:ea typeface="Verdana" panose="020B0604030504040204" pitchFamily="34" charset="0"/>
                <a:cs typeface="Verdana" panose="020B0604030504040204" pitchFamily="34" charset="0"/>
              </a:rPr>
              <a:t>on</a:t>
            </a:r>
            <a:r>
              <a:rPr lang="en-IN" sz="1000" spc="-85" dirty="0">
                <a:latin typeface="Verdana" panose="020B0604030504040204" pitchFamily="34" charset="0"/>
                <a:ea typeface="Verdana" panose="020B0604030504040204" pitchFamily="34" charset="0"/>
                <a:cs typeface="Verdana" panose="020B0604030504040204" pitchFamily="34" charset="0"/>
              </a:rPr>
              <a:t> I</a:t>
            </a:r>
            <a:r>
              <a:rPr lang="en-IN" sz="1000" spc="10" dirty="0">
                <a:latin typeface="Verdana" panose="020B0604030504040204" pitchFamily="34" charset="0"/>
                <a:ea typeface="Verdana" panose="020B0604030504040204" pitchFamily="34" charset="0"/>
                <a:cs typeface="Verdana" panose="020B0604030504040204" pitchFamily="34" charset="0"/>
              </a:rPr>
              <a:t>BM</a:t>
            </a:r>
            <a:r>
              <a:rPr lang="en-IN" sz="1000" spc="-100" dirty="0">
                <a:latin typeface="Verdana" panose="020B0604030504040204" pitchFamily="34" charset="0"/>
                <a:ea typeface="Verdana" panose="020B0604030504040204" pitchFamily="34" charset="0"/>
                <a:cs typeface="Verdana" panose="020B0604030504040204" pitchFamily="34" charset="0"/>
              </a:rPr>
              <a:t> </a:t>
            </a:r>
            <a:r>
              <a:rPr lang="en-IN" sz="1000" spc="-25" dirty="0">
                <a:latin typeface="Verdana" panose="020B0604030504040204" pitchFamily="34" charset="0"/>
                <a:ea typeface="Verdana" panose="020B0604030504040204" pitchFamily="34" charset="0"/>
                <a:cs typeface="Verdana" panose="020B0604030504040204" pitchFamily="34" charset="0"/>
              </a:rPr>
              <a:t>Cloud Kubernetes Service</a:t>
            </a:r>
            <a:endParaRPr lang="en-IN" sz="1000" dirty="0">
              <a:latin typeface="Verdana" panose="020B0604030504040204" pitchFamily="34" charset="0"/>
              <a:ea typeface="Verdana" panose="020B0604030504040204" pitchFamily="34" charset="0"/>
              <a:cs typeface="Verdana" panose="020B0604030504040204" pitchFamily="34" charset="0"/>
            </a:endParaRPr>
          </a:p>
        </p:txBody>
      </p:sp>
      <p:sp>
        <p:nvSpPr>
          <p:cNvPr id="11" name="object 11"/>
          <p:cNvSpPr/>
          <p:nvPr/>
        </p:nvSpPr>
        <p:spPr>
          <a:xfrm>
            <a:off x="324369" y="175526"/>
            <a:ext cx="2916821" cy="343217"/>
          </a:xfrm>
          <a:prstGeom prst="rect">
            <a:avLst/>
          </a:prstGeom>
          <a:blipFill>
            <a:blip r:embed="rId2" cstate="print"/>
            <a:stretch>
              <a:fillRect/>
            </a:stretch>
          </a:blipFill>
        </p:spPr>
        <p:txBody>
          <a:bodyPr wrap="square" lIns="0" tIns="0" rIns="0" bIns="0" rtlCol="0"/>
          <a:lstStyle/>
          <a:p>
            <a:endParaRPr dirty="0"/>
          </a:p>
        </p:txBody>
      </p:sp>
      <p:sp>
        <p:nvSpPr>
          <p:cNvPr id="12" name="object 12"/>
          <p:cNvSpPr txBox="1"/>
          <p:nvPr/>
        </p:nvSpPr>
        <p:spPr>
          <a:xfrm>
            <a:off x="288228" y="3637788"/>
            <a:ext cx="4283771" cy="367921"/>
          </a:xfrm>
          <a:prstGeom prst="rect">
            <a:avLst/>
          </a:prstGeom>
        </p:spPr>
        <p:txBody>
          <a:bodyPr vert="horz" wrap="square" lIns="0" tIns="9525" rIns="0" bIns="0" rtlCol="0">
            <a:spAutoFit/>
          </a:bodyPr>
          <a:lstStyle/>
          <a:p>
            <a:pPr marL="12700" marR="936625">
              <a:lnSpc>
                <a:spcPct val="101400"/>
              </a:lnSpc>
              <a:spcBef>
                <a:spcPts val="75"/>
              </a:spcBef>
            </a:pPr>
            <a:r>
              <a:rPr lang="en-IN" sz="1200" b="1" dirty="0">
                <a:latin typeface="Verdana" panose="020B0604030504040204" pitchFamily="34" charset="0"/>
                <a:ea typeface="Verdana" panose="020B0604030504040204" pitchFamily="34" charset="0"/>
                <a:cs typeface="Verdana" panose="020B0604030504040204" pitchFamily="34" charset="0"/>
                <a:hlinkClick r:id="rId3"/>
              </a:rPr>
              <a:t>https://developer.ibm.com/collections/cfc-2019/</a:t>
            </a:r>
            <a:endParaRPr lang="en-IN"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object 13"/>
          <p:cNvSpPr txBox="1"/>
          <p:nvPr/>
        </p:nvSpPr>
        <p:spPr>
          <a:xfrm>
            <a:off x="288228" y="805688"/>
            <a:ext cx="4055171" cy="1490152"/>
          </a:xfrm>
          <a:prstGeom prst="rect">
            <a:avLst/>
          </a:prstGeom>
        </p:spPr>
        <p:txBody>
          <a:bodyPr vert="horz" wrap="square" lIns="0" tIns="12700" rIns="0" bIns="0" rtlCol="0">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A first of its kind, hardware-software solution equipped with sensors that detect toxicity levels for firefighters battling wildfires in real time, offering a transformative solution to first-responders globally</a:t>
            </a:r>
          </a:p>
          <a:p>
            <a:endParaRPr lang="en-US" sz="1200" dirty="0">
              <a:latin typeface="Verdana" panose="020B0604030504040204" pitchFamily="34" charset="0"/>
              <a:ea typeface="Verdana" panose="020B0604030504040204" pitchFamily="34" charset="0"/>
              <a:cs typeface="Verdana" panose="020B0604030504040204" pitchFamily="34" charset="0"/>
            </a:endParaRPr>
          </a:p>
          <a:p>
            <a:endParaRPr lang="en-US" sz="1200" b="1"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Cloud IoT Platform, IBM Cloud services, Cloudant database</a:t>
            </a:r>
            <a:endParaRPr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a:extLst>
              <a:ext uri="{FF2B5EF4-FFF2-40B4-BE49-F238E27FC236}">
                <a16:creationId xmlns:a16="http://schemas.microsoft.com/office/drawing/2014/main" id="{BD38A4F1-D15A-2B43-B0C2-54ED1DB54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9098" y="53341"/>
            <a:ext cx="4236301" cy="3359910"/>
          </a:xfrm>
          <a:prstGeom prst="rect">
            <a:avLst/>
          </a:prstGeom>
        </p:spPr>
      </p:pic>
      <p:sp>
        <p:nvSpPr>
          <p:cNvPr id="8" name="Slide Number Placeholder 7">
            <a:extLst>
              <a:ext uri="{FF2B5EF4-FFF2-40B4-BE49-F238E27FC236}">
                <a16:creationId xmlns:a16="http://schemas.microsoft.com/office/drawing/2014/main" id="{F2C3EBC3-548D-0E46-AD2A-4F63F1DA3EA5}"/>
              </a:ext>
            </a:extLst>
          </p:cNvPr>
          <p:cNvSpPr>
            <a:spLocks noGrp="1"/>
          </p:cNvSpPr>
          <p:nvPr>
            <p:ph type="sldNum" sz="quarter" idx="7"/>
          </p:nvPr>
        </p:nvSpPr>
        <p:spPr/>
        <p:txBody>
          <a:bodyPr/>
          <a:lstStyle/>
          <a:p>
            <a:fld id="{B6F15528-21DE-4FAA-801E-634DDDAF4B2B}" type="slidenum">
              <a:rPr lang="en-IN" smtClean="0"/>
              <a:t>6</a:t>
            </a:fld>
            <a:endParaRPr lang="en-IN" dirty="0"/>
          </a:p>
        </p:txBody>
      </p:sp>
    </p:spTree>
    <p:extLst>
      <p:ext uri="{BB962C8B-B14F-4D97-AF65-F5344CB8AC3E}">
        <p14:creationId xmlns:p14="http://schemas.microsoft.com/office/powerpoint/2010/main" val="379014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CE41BF2A-7D83-5A4E-9DD2-D0AD066372B3}"/>
              </a:ext>
            </a:extLst>
          </p:cNvPr>
          <p:cNvSpPr txBox="1">
            <a:spLocks/>
          </p:cNvSpPr>
          <p:nvPr/>
        </p:nvSpPr>
        <p:spPr>
          <a:xfrm>
            <a:off x="6972300" y="4940780"/>
            <a:ext cx="2057400" cy="13716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Arial Regular"/>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395FB3-9C97-154F-86B2-7E381B951268}" type="slidenum">
              <a:rPr lang="en-US" sz="600"/>
              <a:pPr/>
              <a:t>7</a:t>
            </a:fld>
            <a:endParaRPr lang="en-US" sz="600" dirty="0"/>
          </a:p>
        </p:txBody>
      </p:sp>
      <p:pic>
        <p:nvPicPr>
          <p:cNvPr id="11" name="Picture 10" descr="A picture containing grass, rock, cake, sign&#10;&#10;Description automatically generated">
            <a:extLst>
              <a:ext uri="{FF2B5EF4-FFF2-40B4-BE49-F238E27FC236}">
                <a16:creationId xmlns:a16="http://schemas.microsoft.com/office/drawing/2014/main" id="{B994420D-9D05-6D46-8880-FD5763096E1A}"/>
              </a:ext>
            </a:extLst>
          </p:cNvPr>
          <p:cNvPicPr>
            <a:picLocks noChangeAspect="1"/>
          </p:cNvPicPr>
          <p:nvPr/>
        </p:nvPicPr>
        <p:blipFill>
          <a:blip r:embed="rId3"/>
          <a:stretch>
            <a:fillRect/>
          </a:stretch>
        </p:blipFill>
        <p:spPr>
          <a:xfrm>
            <a:off x="339847" y="998167"/>
            <a:ext cx="1746474" cy="1146033"/>
          </a:xfrm>
          <a:prstGeom prst="rect">
            <a:avLst/>
          </a:prstGeom>
        </p:spPr>
      </p:pic>
      <p:sp>
        <p:nvSpPr>
          <p:cNvPr id="22" name="TextBox 21">
            <a:extLst>
              <a:ext uri="{FF2B5EF4-FFF2-40B4-BE49-F238E27FC236}">
                <a16:creationId xmlns:a16="http://schemas.microsoft.com/office/drawing/2014/main" id="{53EA8D82-8D38-774F-9BC8-D9DC7388340E}"/>
              </a:ext>
            </a:extLst>
          </p:cNvPr>
          <p:cNvSpPr txBox="1"/>
          <p:nvPr/>
        </p:nvSpPr>
        <p:spPr>
          <a:xfrm>
            <a:off x="2163427" y="921185"/>
            <a:ext cx="6863118" cy="3385542"/>
          </a:xfrm>
          <a:prstGeom prst="rect">
            <a:avLst/>
          </a:prstGeom>
          <a:noFill/>
        </p:spPr>
        <p:txBody>
          <a:bodyPr wrap="square" rtlCol="0" anchor="t">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hlinkClick r:id="rId4">
                  <a:extLst>
                    <a:ext uri="{A12FA001-AC4F-418D-AE19-62706E023703}">
                      <ahyp:hlinkClr xmlns:ahyp="http://schemas.microsoft.com/office/drawing/2018/hyperlinkcolor" val="tx"/>
                    </a:ext>
                  </a:extLst>
                </a:hlinkClick>
              </a:rPr>
              <a:t>Call for Code runner-up, P3DR</a:t>
            </a:r>
            <a:endParaRPr lang="en-US" sz="1400" b="1"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The first of its kind software solution that provides displaced families with immediate access to engineering advice following natural disaster repercussions</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Watson Studio, IBM Watson Visual Recognition</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Receiving Linux Foundation Support</a:t>
            </a:r>
          </a:p>
          <a:p>
            <a:endParaRPr lang="en-US" sz="900" b="1" dirty="0">
              <a:latin typeface="Verdana" panose="020B0604030504040204" pitchFamily="34" charset="0"/>
              <a:ea typeface="Verdana" panose="020B0604030504040204" pitchFamily="34" charset="0"/>
              <a:cs typeface="Verdana" panose="020B0604030504040204" pitchFamily="34" charset="0"/>
            </a:endParaRPr>
          </a:p>
          <a:p>
            <a:endParaRPr lang="en-US" sz="900" b="1" dirty="0">
              <a:latin typeface="Verdana" panose="020B0604030504040204" pitchFamily="34" charset="0"/>
              <a:ea typeface="Verdana" panose="020B0604030504040204" pitchFamily="34" charset="0"/>
              <a:cs typeface="Verdana" panose="020B0604030504040204" pitchFamily="34" charset="0"/>
            </a:endParaRPr>
          </a:p>
          <a:p>
            <a:r>
              <a:rPr lang="en-US" sz="1400" b="1" dirty="0">
                <a:latin typeface="Verdana" panose="020B0604030504040204" pitchFamily="34" charset="0"/>
                <a:ea typeface="Verdana" panose="020B0604030504040204" pitchFamily="34" charset="0"/>
                <a:cs typeface="Verdana" panose="020B0604030504040204" pitchFamily="34" charset="0"/>
                <a:hlinkClick r:id="rId5">
                  <a:extLst>
                    <a:ext uri="{A12FA001-AC4F-418D-AE19-62706E023703}">
                      <ahyp:hlinkClr xmlns:ahyp="http://schemas.microsoft.com/office/drawing/2018/hyperlinkcolor" val="tx"/>
                    </a:ext>
                  </a:extLst>
                </a:hlinkClick>
              </a:rPr>
              <a:t>Call for Code hackathon winner, DroneAID</a:t>
            </a:r>
            <a:endParaRPr lang="en-US" sz="1400" b="1"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An intuitive hardware-software solution that gathers aid needs from stranded communities with drones powered by visual recognition allowing for clear-cut communication signals and speedy assistance</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Technology</a:t>
            </a:r>
            <a:r>
              <a:rPr lang="en-US" sz="1200" dirty="0">
                <a:latin typeface="Verdana" panose="020B0604030504040204" pitchFamily="34" charset="0"/>
                <a:ea typeface="Verdana" panose="020B0604030504040204" pitchFamily="34" charset="0"/>
                <a:cs typeface="Verdana" panose="020B0604030504040204" pitchFamily="34" charset="0"/>
              </a:rPr>
              <a:t>: IBM Watson Studio, IBM Cloud Object Storage, IBM Watson Visual Recognition</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Receiving Linux Foundation Support</a:t>
            </a:r>
          </a:p>
        </p:txBody>
      </p:sp>
      <p:pic>
        <p:nvPicPr>
          <p:cNvPr id="21" name="Picture 20" descr="A close up of a sign&#10;&#10;Description automatically generated">
            <a:extLst>
              <a:ext uri="{FF2B5EF4-FFF2-40B4-BE49-F238E27FC236}">
                <a16:creationId xmlns:a16="http://schemas.microsoft.com/office/drawing/2014/main" id="{89AC7671-8853-1243-B8C1-9C390D7C30B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36926" y="2873409"/>
            <a:ext cx="1752315" cy="1150673"/>
          </a:xfrm>
          <a:prstGeom prst="rect">
            <a:avLst/>
          </a:prstGeom>
        </p:spPr>
      </p:pic>
      <p:sp>
        <p:nvSpPr>
          <p:cNvPr id="26" name="TextBox 25">
            <a:extLst>
              <a:ext uri="{FF2B5EF4-FFF2-40B4-BE49-F238E27FC236}">
                <a16:creationId xmlns:a16="http://schemas.microsoft.com/office/drawing/2014/main" id="{D6C7E86C-6CC4-D348-92A9-100FE2F41B1B}"/>
              </a:ext>
            </a:extLst>
          </p:cNvPr>
          <p:cNvSpPr txBox="1"/>
          <p:nvPr/>
        </p:nvSpPr>
        <p:spPr>
          <a:xfrm>
            <a:off x="225713" y="330224"/>
            <a:ext cx="8411242" cy="331309"/>
          </a:xfrm>
          <a:prstGeom prst="rect">
            <a:avLst/>
          </a:prstGeom>
          <a:noFill/>
        </p:spPr>
        <p:txBody>
          <a:bodyPr wrap="square" rtlCol="0">
            <a:spAutoFit/>
          </a:bodyPr>
          <a:lstStyle/>
          <a:p>
            <a:pPr algn="l">
              <a:lnSpc>
                <a:spcPts val="1600"/>
              </a:lnSpc>
              <a:spcAft>
                <a:spcPts val="600"/>
              </a:spcAft>
            </a:pPr>
            <a:r>
              <a:rPr lang="en-US" sz="3200" i="1" dirty="0">
                <a:latin typeface="Verdana" panose="020B0604030504040204" pitchFamily="34" charset="0"/>
                <a:ea typeface="Verdana" panose="020B0604030504040204" pitchFamily="34" charset="0"/>
                <a:cs typeface="Verdana" panose="020B0604030504040204" pitchFamily="34" charset="0"/>
              </a:rPr>
              <a:t>Other projects now in development</a:t>
            </a:r>
          </a:p>
        </p:txBody>
      </p:sp>
      <p:sp>
        <p:nvSpPr>
          <p:cNvPr id="2" name="Rectangle 1">
            <a:extLst>
              <a:ext uri="{FF2B5EF4-FFF2-40B4-BE49-F238E27FC236}">
                <a16:creationId xmlns:a16="http://schemas.microsoft.com/office/drawing/2014/main" id="{14FA51A0-5D87-BF42-9091-7C2ECADFB3CF}"/>
              </a:ext>
            </a:extLst>
          </p:cNvPr>
          <p:cNvSpPr/>
          <p:nvPr/>
        </p:nvSpPr>
        <p:spPr>
          <a:xfrm>
            <a:off x="2400300" y="4412218"/>
            <a:ext cx="5753100" cy="369332"/>
          </a:xfrm>
          <a:prstGeom prst="rect">
            <a:avLst/>
          </a:prstGeom>
        </p:spPr>
        <p:txBody>
          <a:bodyPr wrap="square">
            <a:spAutoFit/>
          </a:bodyPr>
          <a:lstStyle/>
          <a:p>
            <a:r>
              <a:rPr lang="en-IN" dirty="0">
                <a:hlinkClick r:id="rId7"/>
              </a:rPr>
              <a:t>https://developer.ibm.com/code-and-response/</a:t>
            </a:r>
            <a:endParaRPr lang="en-US" dirty="0"/>
          </a:p>
        </p:txBody>
      </p:sp>
      <p:sp>
        <p:nvSpPr>
          <p:cNvPr id="3" name="Slide Number Placeholder 2">
            <a:extLst>
              <a:ext uri="{FF2B5EF4-FFF2-40B4-BE49-F238E27FC236}">
                <a16:creationId xmlns:a16="http://schemas.microsoft.com/office/drawing/2014/main" id="{A6CD8009-4F71-BE46-B1A7-0DD6BA07FB1F}"/>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3303672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1092E8-8FE0-F74D-BA47-DB7BB1D3A4A7}"/>
              </a:ext>
            </a:extLst>
          </p:cNvPr>
          <p:cNvSpPr txBox="1"/>
          <p:nvPr/>
        </p:nvSpPr>
        <p:spPr>
          <a:xfrm>
            <a:off x="152400" y="-19050"/>
            <a:ext cx="8411242" cy="602729"/>
          </a:xfrm>
          <a:prstGeom prst="rect">
            <a:avLst/>
          </a:prstGeom>
          <a:noFill/>
        </p:spPr>
        <p:txBody>
          <a:bodyPr wrap="square" rtlCol="0">
            <a:spAutoFit/>
          </a:bodyPr>
          <a:lstStyle/>
          <a:p>
            <a:pPr algn="l">
              <a:lnSpc>
                <a:spcPts val="1600"/>
              </a:lnSpc>
              <a:spcAft>
                <a:spcPts val="600"/>
              </a:spcAft>
            </a:pPr>
            <a:endParaRPr lang="en-US" sz="2800" dirty="0">
              <a:latin typeface="Verdana" panose="020B0604030504040204" pitchFamily="34" charset="0"/>
              <a:ea typeface="Verdana" panose="020B0604030504040204" pitchFamily="34" charset="0"/>
              <a:cs typeface="Verdana" panose="020B0604030504040204" pitchFamily="34" charset="0"/>
            </a:endParaRPr>
          </a:p>
          <a:p>
            <a:pPr algn="l">
              <a:lnSpc>
                <a:spcPts val="16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Prizes</a:t>
            </a:r>
          </a:p>
        </p:txBody>
      </p:sp>
      <p:pic>
        <p:nvPicPr>
          <p:cNvPr id="3" name="Picture 2">
            <a:extLst>
              <a:ext uri="{FF2B5EF4-FFF2-40B4-BE49-F238E27FC236}">
                <a16:creationId xmlns:a16="http://schemas.microsoft.com/office/drawing/2014/main" id="{5ED79B93-7325-104A-AF2B-BC13E2CB9A45}"/>
              </a:ext>
            </a:extLst>
          </p:cNvPr>
          <p:cNvPicPr>
            <a:picLocks noChangeAspect="1"/>
          </p:cNvPicPr>
          <p:nvPr/>
        </p:nvPicPr>
        <p:blipFill>
          <a:blip r:embed="rId3"/>
          <a:stretch>
            <a:fillRect/>
          </a:stretch>
        </p:blipFill>
        <p:spPr>
          <a:xfrm>
            <a:off x="762000" y="895350"/>
            <a:ext cx="7696200" cy="4038600"/>
          </a:xfrm>
          <a:prstGeom prst="rect">
            <a:avLst/>
          </a:prstGeom>
        </p:spPr>
      </p:pic>
      <p:sp>
        <p:nvSpPr>
          <p:cNvPr id="4" name="Slide Number Placeholder 3">
            <a:extLst>
              <a:ext uri="{FF2B5EF4-FFF2-40B4-BE49-F238E27FC236}">
                <a16:creationId xmlns:a16="http://schemas.microsoft.com/office/drawing/2014/main" id="{8BD9B4C0-9A4D-9D48-9C04-C8C171F9829D}"/>
              </a:ext>
            </a:extLst>
          </p:cNvPr>
          <p:cNvSpPr>
            <a:spLocks noGrp="1"/>
          </p:cNvSpPr>
          <p:nvPr>
            <p:ph type="sldNum" sz="quarter" idx="7"/>
          </p:nvPr>
        </p:nvSpPr>
        <p:spPr/>
        <p:txBody>
          <a:bodyPr/>
          <a:lstStyle/>
          <a:p>
            <a:fld id="{B6F15528-21DE-4FAA-801E-634DDDAF4B2B}" type="slidenum">
              <a:rPr lang="en-IN" smtClean="0"/>
              <a:t>8</a:t>
            </a:fld>
            <a:endParaRPr lang="en-IN" dirty="0"/>
          </a:p>
        </p:txBody>
      </p:sp>
    </p:spTree>
    <p:extLst>
      <p:ext uri="{BB962C8B-B14F-4D97-AF65-F5344CB8AC3E}">
        <p14:creationId xmlns:p14="http://schemas.microsoft.com/office/powerpoint/2010/main" val="369781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4CED1B-ACAF-6741-87C8-D91B53D1F946}"/>
              </a:ext>
            </a:extLst>
          </p:cNvPr>
          <p:cNvPicPr>
            <a:picLocks noChangeAspect="1"/>
          </p:cNvPicPr>
          <p:nvPr/>
        </p:nvPicPr>
        <p:blipFill>
          <a:blip r:embed="rId2"/>
          <a:stretch>
            <a:fillRect/>
          </a:stretch>
        </p:blipFill>
        <p:spPr>
          <a:xfrm>
            <a:off x="0" y="1087297"/>
            <a:ext cx="9144000" cy="2968906"/>
          </a:xfrm>
          <a:prstGeom prst="rect">
            <a:avLst/>
          </a:prstGeom>
        </p:spPr>
      </p:pic>
      <p:sp>
        <p:nvSpPr>
          <p:cNvPr id="3" name="TextBox 2">
            <a:extLst>
              <a:ext uri="{FF2B5EF4-FFF2-40B4-BE49-F238E27FC236}">
                <a16:creationId xmlns:a16="http://schemas.microsoft.com/office/drawing/2014/main" id="{C814A180-A40C-4040-953C-77944C3F5D11}"/>
              </a:ext>
            </a:extLst>
          </p:cNvPr>
          <p:cNvSpPr txBox="1"/>
          <p:nvPr/>
        </p:nvSpPr>
        <p:spPr>
          <a:xfrm>
            <a:off x="152400" y="209550"/>
            <a:ext cx="8411242" cy="602729"/>
          </a:xfrm>
          <a:prstGeom prst="rect">
            <a:avLst/>
          </a:prstGeom>
          <a:noFill/>
        </p:spPr>
        <p:txBody>
          <a:bodyPr wrap="square" rtlCol="0">
            <a:spAutoFit/>
          </a:bodyPr>
          <a:lstStyle/>
          <a:p>
            <a:pPr algn="l">
              <a:lnSpc>
                <a:spcPts val="1600"/>
              </a:lnSpc>
              <a:spcAft>
                <a:spcPts val="600"/>
              </a:spcAft>
            </a:pPr>
            <a:endParaRPr lang="en-US" sz="2800" dirty="0">
              <a:latin typeface="Verdana" panose="020B0604030504040204" pitchFamily="34" charset="0"/>
              <a:ea typeface="Verdana" panose="020B0604030504040204" pitchFamily="34" charset="0"/>
              <a:cs typeface="Verdana" panose="020B0604030504040204" pitchFamily="34" charset="0"/>
            </a:endParaRPr>
          </a:p>
          <a:p>
            <a:pPr algn="l">
              <a:lnSpc>
                <a:spcPts val="1600"/>
              </a:lnSpc>
              <a:spcAft>
                <a:spcPts val="600"/>
              </a:spcAft>
            </a:pPr>
            <a:r>
              <a:rPr lang="en-US" sz="2800" dirty="0">
                <a:latin typeface="Verdana" panose="020B0604030504040204" pitchFamily="34" charset="0"/>
                <a:ea typeface="Verdana" panose="020B0604030504040204" pitchFamily="34" charset="0"/>
                <a:cs typeface="Verdana" panose="020B0604030504040204" pitchFamily="34" charset="0"/>
              </a:rPr>
              <a:t>Timeline</a:t>
            </a:r>
          </a:p>
        </p:txBody>
      </p:sp>
      <p:sp>
        <p:nvSpPr>
          <p:cNvPr id="4" name="Slide Number Placeholder 3">
            <a:extLst>
              <a:ext uri="{FF2B5EF4-FFF2-40B4-BE49-F238E27FC236}">
                <a16:creationId xmlns:a16="http://schemas.microsoft.com/office/drawing/2014/main" id="{832D1882-51D6-C945-850C-11B6DACF183C}"/>
              </a:ext>
            </a:extLst>
          </p:cNvPr>
          <p:cNvSpPr>
            <a:spLocks noGrp="1"/>
          </p:cNvSpPr>
          <p:nvPr>
            <p:ph type="sldNum" sz="quarter" idx="7"/>
          </p:nvPr>
        </p:nvSpPr>
        <p:spPr/>
        <p:txBody>
          <a:bodyPr/>
          <a:lstStyle/>
          <a:p>
            <a:fld id="{B6F15528-21DE-4FAA-801E-634DDDAF4B2B}" type="slidenum">
              <a:rPr lang="en-IN" smtClean="0"/>
              <a:t>9</a:t>
            </a:fld>
            <a:endParaRPr lang="en-IN" dirty="0"/>
          </a:p>
        </p:txBody>
      </p:sp>
    </p:spTree>
    <p:extLst>
      <p:ext uri="{BB962C8B-B14F-4D97-AF65-F5344CB8AC3E}">
        <p14:creationId xmlns:p14="http://schemas.microsoft.com/office/powerpoint/2010/main" val="3587657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2411</Words>
  <Application>Microsoft Macintosh PowerPoint</Application>
  <PresentationFormat>On-screen Show (16:9)</PresentationFormat>
  <Paragraphs>416</Paragraphs>
  <Slides>36</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Regular</vt:lpstr>
      <vt:lpstr>Calibri</vt:lpstr>
      <vt:lpstr>IBM Plex Mono</vt:lpstr>
      <vt:lpstr>IBM Plex Mono Light</vt:lpstr>
      <vt:lpstr>IBM Plex Sans</vt:lpstr>
      <vt:lpstr>Verdana</vt:lpstr>
      <vt:lpstr>Wingdings</vt:lpstr>
      <vt:lpstr>Office Theme</vt:lpstr>
      <vt:lpstr> </vt:lpstr>
      <vt:lpstr>PowerPoint Presentation</vt:lpstr>
      <vt:lpstr>PowerPoint Presentation</vt:lpstr>
      <vt:lpstr>PowerPoint Presentation</vt:lpstr>
      <vt:lpstr>2018</vt:lpstr>
      <vt:lpstr>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Judging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Tip #1</vt:lpstr>
      <vt:lpstr>Tip #2</vt:lpstr>
      <vt:lpstr>Tip #3</vt:lpstr>
      <vt:lpstr>Tip #4</vt:lpstr>
      <vt:lpstr>Tip #5</vt:lpstr>
      <vt:lpstr>Submission Process</vt:lpstr>
      <vt:lpstr>Step 1</vt:lpstr>
      <vt:lpstr>Step 2</vt:lpstr>
      <vt:lpstr>Step 3</vt:lpstr>
      <vt:lpstr>Step 4</vt:lpstr>
      <vt:lpstr>Step 5</vt:lpstr>
      <vt:lpstr>Step 6</vt:lpstr>
      <vt:lpstr>Step 7</vt:lpstr>
      <vt:lpstr>CFC in one deck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Sudharshan Govindan</dc:creator>
  <cp:lastModifiedBy>Sudharshan Govindan</cp:lastModifiedBy>
  <cp:revision>46</cp:revision>
  <dcterms:created xsi:type="dcterms:W3CDTF">2020-05-14T04:09:24Z</dcterms:created>
  <dcterms:modified xsi:type="dcterms:W3CDTF">2020-05-14T05:40:29Z</dcterms:modified>
</cp:coreProperties>
</file>